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5" r:id="rId2"/>
    <p:sldMasterId id="2147483738" r:id="rId3"/>
  </p:sldMasterIdLst>
  <p:notesMasterIdLst>
    <p:notesMasterId r:id="rId29"/>
  </p:notesMasterIdLst>
  <p:sldIdLst>
    <p:sldId id="280" r:id="rId4"/>
    <p:sldId id="318" r:id="rId5"/>
    <p:sldId id="349" r:id="rId6"/>
    <p:sldId id="344" r:id="rId7"/>
    <p:sldId id="346" r:id="rId8"/>
    <p:sldId id="294" r:id="rId9"/>
    <p:sldId id="334" r:id="rId10"/>
    <p:sldId id="348" r:id="rId11"/>
    <p:sldId id="347" r:id="rId12"/>
    <p:sldId id="350" r:id="rId13"/>
    <p:sldId id="326" r:id="rId14"/>
    <p:sldId id="327" r:id="rId15"/>
    <p:sldId id="351" r:id="rId16"/>
    <p:sldId id="342" r:id="rId17"/>
    <p:sldId id="328" r:id="rId18"/>
    <p:sldId id="353" r:id="rId19"/>
    <p:sldId id="354" r:id="rId20"/>
    <p:sldId id="355" r:id="rId21"/>
    <p:sldId id="356" r:id="rId22"/>
    <p:sldId id="261" r:id="rId23"/>
    <p:sldId id="358" r:id="rId24"/>
    <p:sldId id="357" r:id="rId25"/>
    <p:sldId id="330" r:id="rId26"/>
    <p:sldId id="317" r:id="rId27"/>
    <p:sldId id="340" r:id="rId28"/>
  </p:sldIdLst>
  <p:sldSz cx="9144000" cy="6858000" type="screen4x3"/>
  <p:notesSz cx="6781800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8EB"/>
    <a:srgbClr val="FF3300"/>
    <a:srgbClr val="A51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269" autoAdjust="0"/>
    <p:restoredTop sz="94673" autoAdjust="0"/>
  </p:normalViewPr>
  <p:slideViewPr>
    <p:cSldViewPr>
      <p:cViewPr varScale="1">
        <p:scale>
          <a:sx n="50" d="100"/>
          <a:sy n="50" d="100"/>
        </p:scale>
        <p:origin x="52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5.xlsx"/><Relationship Id="rId1" Type="http://schemas.openxmlformats.org/officeDocument/2006/relationships/image" Target="../media/image51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22804167178745"/>
          <c:y val="4.0196778320457455E-2"/>
          <c:w val="0.68763926017672483"/>
          <c:h val="0.8188091103106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КРС</c:v>
                </c:pt>
                <c:pt idx="1">
                  <c:v>Свиньи</c:v>
                </c:pt>
                <c:pt idx="2">
                  <c:v>Овцы козы</c:v>
                </c:pt>
                <c:pt idx="3">
                  <c:v>Птица</c:v>
                </c:pt>
                <c:pt idx="4">
                  <c:v>Молоко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493</c:v>
                </c:pt>
                <c:pt idx="1">
                  <c:v>267</c:v>
                </c:pt>
                <c:pt idx="2">
                  <c:v>494</c:v>
                </c:pt>
                <c:pt idx="3">
                  <c:v>14354</c:v>
                </c:pt>
                <c:pt idx="4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6-4406-8FFD-5BB20E95B0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КРС</c:v>
                </c:pt>
                <c:pt idx="1">
                  <c:v>Свиньи</c:v>
                </c:pt>
                <c:pt idx="2">
                  <c:v>Овцы козы</c:v>
                </c:pt>
                <c:pt idx="3">
                  <c:v>Птица</c:v>
                </c:pt>
                <c:pt idx="4">
                  <c:v>Молоко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180</c:v>
                </c:pt>
                <c:pt idx="1">
                  <c:v>373</c:v>
                </c:pt>
                <c:pt idx="2">
                  <c:v>536</c:v>
                </c:pt>
                <c:pt idx="3">
                  <c:v>12509</c:v>
                </c:pt>
                <c:pt idx="4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6-4406-8FFD-5BB20E95B0A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КРС</c:v>
                </c:pt>
                <c:pt idx="1">
                  <c:v>Свиньи</c:v>
                </c:pt>
                <c:pt idx="2">
                  <c:v>Овцы козы</c:v>
                </c:pt>
                <c:pt idx="3">
                  <c:v>Птица</c:v>
                </c:pt>
                <c:pt idx="4">
                  <c:v>Молоко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156</c:v>
                </c:pt>
                <c:pt idx="1">
                  <c:v>295</c:v>
                </c:pt>
                <c:pt idx="2">
                  <c:v>544</c:v>
                </c:pt>
                <c:pt idx="3">
                  <c:v>13207</c:v>
                </c:pt>
                <c:pt idx="4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62-4A06-A54E-D9B8C88DF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260160"/>
        <c:axId val="159682560"/>
      </c:barChart>
      <c:catAx>
        <c:axId val="147260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9682560"/>
        <c:crosses val="autoZero"/>
        <c:auto val="1"/>
        <c:lblAlgn val="ctr"/>
        <c:lblOffset val="100"/>
        <c:noMultiLvlLbl val="0"/>
      </c:catAx>
      <c:valAx>
        <c:axId val="159682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2601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12827,1 </a:t>
            </a:r>
            <a:r>
              <a:rPr lang="ru-RU" dirty="0" err="1"/>
              <a:t>т.р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0</c:v>
                </c:pt>
              </c:strCache>
            </c:strRef>
          </c:tx>
          <c:explosion val="7"/>
          <c:cat>
            <c:strRef>
              <c:f>Лист1!$A$2:$A$8</c:f>
              <c:strCache>
                <c:ptCount val="7"/>
                <c:pt idx="0">
                  <c:v>Муниципальная политика-34,5%</c:v>
                </c:pt>
                <c:pt idx="1">
                  <c:v>Развитие транспортной системы-11,9%</c:v>
                </c:pt>
                <c:pt idx="2">
                  <c:v>Благоустройство территории--5,3%</c:v>
                </c:pt>
                <c:pt idx="3">
                  <c:v>Развитие культуры-44,9 %</c:v>
                </c:pt>
                <c:pt idx="4">
                  <c:v>Пожарная безопасность-0,4%</c:v>
                </c:pt>
                <c:pt idx="5">
                  <c:v>Социальная поддержка граждан-2%</c:v>
                </c:pt>
                <c:pt idx="6">
                  <c:v>Информационное общество-1%</c:v>
                </c:pt>
              </c:strCache>
            </c:strRef>
          </c:cat>
          <c:val>
            <c:numRef>
              <c:f>Лист1!$B$2:$B$8</c:f>
              <c:numCache>
                <c:formatCode>@</c:formatCode>
                <c:ptCount val="7"/>
                <c:pt idx="0">
                  <c:v>4443.7</c:v>
                </c:pt>
                <c:pt idx="1">
                  <c:v>1524.3</c:v>
                </c:pt>
                <c:pt idx="2">
                  <c:v>683.3</c:v>
                </c:pt>
                <c:pt idx="3">
                  <c:v>5749.1</c:v>
                </c:pt>
                <c:pt idx="4">
                  <c:v>45.6</c:v>
                </c:pt>
                <c:pt idx="5">
                  <c:v>254</c:v>
                </c:pt>
                <c:pt idx="6">
                  <c:v>127.1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BE-46B2-9863-1F4AED6B5E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331956572351067"/>
          <c:y val="2.283000314013258E-3"/>
          <c:w val="0.33522565238302704"/>
          <c:h val="0.9968507775959806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1524,3 </a:t>
            </a:r>
            <a:r>
              <a:rPr lang="ru-RU" dirty="0" err="1" smtClean="0"/>
              <a:t>тыс.руб</a:t>
            </a:r>
            <a:r>
              <a:rPr lang="ru-RU" dirty="0" smtClean="0"/>
              <a:t>.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086806366460725E-2"/>
          <c:y val="9.5007063616352541E-2"/>
          <c:w val="0.93820902599378642"/>
          <c:h val="0.62583925618477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3B8-4D8F-8761-2B63D15716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3B8-4D8F-8761-2B63D15716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3B8-4D8F-8761-2B63D15716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3B8-4D8F-8761-2B63D1571614}"/>
              </c:ext>
            </c:extLst>
          </c:dPt>
          <c:cat>
            <c:strRef>
              <c:f>Лист1!$A$2:$A$5</c:f>
              <c:strCache>
                <c:ptCount val="4"/>
                <c:pt idx="0">
                  <c:v>Восстановление асф.бет.покрытия-26,7%</c:v>
                </c:pt>
                <c:pt idx="1">
                  <c:v>Установка знаков, дорожная разметка-31,2%</c:v>
                </c:pt>
                <c:pt idx="2">
                  <c:v>Содержание дорог-36,1%</c:v>
                </c:pt>
                <c:pt idx="3">
                  <c:v>Уличное освещение-91,2%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406.5</c:v>
                </c:pt>
                <c:pt idx="1">
                  <c:v>475.5</c:v>
                </c:pt>
                <c:pt idx="2">
                  <c:v>551.1</c:v>
                </c:pt>
                <c:pt idx="3">
                  <c:v>91.2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EF-47D6-877F-792A32F38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4706764895296"/>
          <c:y val="0.7820424255034879"/>
          <c:w val="0.73791073084081737"/>
          <c:h val="0.21239429215993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683,3 </a:t>
            </a:r>
            <a:r>
              <a:rPr lang="ru-RU" dirty="0" err="1"/>
              <a:t>т.р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683,3 тыс.руб</c:v>
                </c:pt>
              </c:strCache>
            </c:strRef>
          </c:tx>
          <c:explosion val="25"/>
          <c:cat>
            <c:strRef>
              <c:f>Лист1!$A$2:$A$6</c:f>
              <c:strCache>
                <c:ptCount val="4"/>
                <c:pt idx="0">
                  <c:v>Уличное освещение</c:v>
                </c:pt>
                <c:pt idx="1">
                  <c:v>Оборудование мест сбора тко</c:v>
                </c:pt>
                <c:pt idx="2">
                  <c:v>Содержание ГТС</c:v>
                </c:pt>
                <c:pt idx="3">
                  <c:v>Прочие работы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234.6</c:v>
                </c:pt>
                <c:pt idx="1">
                  <c:v>183.4</c:v>
                </c:pt>
                <c:pt idx="2">
                  <c:v>207.3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BE-46B2-9863-1F4AED6B5E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30"/>
      <c:depthPercent val="110"/>
      <c:rAngAx val="1"/>
    </c:view3D>
    <c:floor>
      <c:thickness val="0"/>
      <c:spPr>
        <a:solidFill>
          <a:srgbClr val="4F81BD">
            <a:alpha val="38000"/>
          </a:srgbClr>
        </a:solidFill>
      </c:spPr>
    </c:floor>
    <c:sideWall>
      <c:thickness val="0"/>
      <c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B prst="angle"/>
        </a:sp3d>
      </c:spPr>
    </c:sideWall>
    <c:backWall>
      <c:thickness val="0"/>
      <c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B prst="angle"/>
        </a:sp3d>
      </c:spPr>
    </c:backWall>
    <c:plotArea>
      <c:layout>
        <c:manualLayout>
          <c:layoutTarget val="inner"/>
          <c:xMode val="edge"/>
          <c:yMode val="edge"/>
          <c:x val="5.2896131039177438E-2"/>
          <c:y val="3.7463027457497099E-2"/>
          <c:w val="0.84387067209411437"/>
          <c:h val="0.861441602538467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Адресная социальная помощь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B w="101600" prst="riblet"/>
            </a:sp3d>
          </c:spPr>
          <c:invertIfNegative val="0"/>
          <c:dLbls>
            <c:dLbl>
              <c:idx val="0"/>
              <c:layout>
                <c:manualLayout>
                  <c:x val="2.4052883012998547E-2"/>
                  <c:y val="-0.327238892648291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5045,7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C6B-4625-8723-EE76A8E42BE7}"/>
                </c:ext>
              </c:extLst>
            </c:dLbl>
            <c:dLbl>
              <c:idx val="1"/>
              <c:layout>
                <c:manualLayout>
                  <c:x val="3.4956675889671295E-2"/>
                  <c:y val="-0.1805655853053367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5710,6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C6B-4625-8723-EE76A8E42BE7}"/>
                </c:ext>
              </c:extLst>
            </c:dLbl>
            <c:dLbl>
              <c:idx val="2"/>
              <c:layout>
                <c:manualLayout>
                  <c:x val="3.2642578310019404E-2"/>
                  <c:y val="-0.151245821171385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C6B-4625-8723-EE76A8E42BE7}"/>
                </c:ext>
              </c:extLst>
            </c:dLbl>
            <c:dLbl>
              <c:idx val="3"/>
              <c:layout>
                <c:manualLayout>
                  <c:x val="5.2828056419527002E-2"/>
                  <c:y val="-0.166530949423128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C6B-4625-8723-EE76A8E42B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2016год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5045.7</c:v>
                </c:pt>
                <c:pt idx="1">
                  <c:v>5710.6</c:v>
                </c:pt>
                <c:pt idx="2">
                  <c:v>5388.7</c:v>
                </c:pt>
                <c:pt idx="3">
                  <c:v>5445.4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6B-4625-8723-EE76A8E42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251904"/>
        <c:axId val="160253440"/>
        <c:axId val="0"/>
      </c:bar3DChart>
      <c:catAx>
        <c:axId val="16025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9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60253440"/>
        <c:crosses val="autoZero"/>
        <c:auto val="1"/>
        <c:lblAlgn val="ctr"/>
        <c:lblOffset val="100"/>
        <c:noMultiLvlLbl val="0"/>
      </c:catAx>
      <c:valAx>
        <c:axId val="160253440"/>
        <c:scaling>
          <c:orientation val="minMax"/>
          <c:max val="1700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9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60251904"/>
        <c:crosses val="autoZero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5"/>
      <c:rotY val="20"/>
      <c:depthPercent val="100"/>
      <c:rAngAx val="1"/>
    </c:view3D>
    <c:floor>
      <c:thickness val="0"/>
      <c:spPr>
        <a:solidFill>
          <a:srgbClr val="C0C0C0"/>
        </a:solidFill>
        <a:ln w="12700">
          <a:solidFill>
            <a:schemeClr val="tx1"/>
          </a:solidFill>
          <a:prstDash val="solid"/>
        </a:ln>
      </c:spPr>
    </c:floor>
    <c:sideWall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  <a:ln w="12700">
          <a:solidFill>
            <a:schemeClr val="tx1"/>
          </a:solidFill>
          <a:prstDash val="sysDash"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765815760266365"/>
          <c:y val="0.11003861003861012"/>
          <c:w val="0.80466148723640463"/>
          <c:h val="0.733590733590739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Остальные программы</c:v>
                </c:pt>
              </c:strCache>
            </c:strRef>
          </c:tx>
          <c:spPr>
            <a:solidFill>
              <a:srgbClr val="FF0000"/>
            </a:solidFill>
            <a:ln w="23979"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invertIfNegative val="0"/>
          <c:dLbls>
            <c:dLbl>
              <c:idx val="0"/>
              <c:layout>
                <c:manualLayout>
                  <c:x val="5.2983404185243693E-2"/>
                  <c:y val="-0.5018803450236898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17514,4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929-4F5A-BC00-6AC18994895C}"/>
                </c:ext>
              </c:extLst>
            </c:dLbl>
            <c:dLbl>
              <c:idx val="1"/>
              <c:layout>
                <c:manualLayout>
                  <c:x val="3.5611654275206246E-2"/>
                  <c:y val="-0.489039281607287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18541,0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929-4F5A-BC00-6AC18994895C}"/>
                </c:ext>
              </c:extLst>
            </c:dLbl>
            <c:dLbl>
              <c:idx val="2"/>
              <c:layout>
                <c:manualLayout>
                  <c:x val="7.0910055685332127E-3"/>
                  <c:y val="-0.4743131638952227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20049,0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929-4F5A-BC00-6AC18994895C}"/>
                </c:ext>
              </c:extLst>
            </c:dLbl>
            <c:dLbl>
              <c:idx val="3"/>
              <c:layout>
                <c:manualLayout>
                  <c:x val="-2.1688613477924088E-2"/>
                  <c:y val="-0.43859019646185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E4D-4B99-B14A-4D9965A8377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Sheet1!$C$1:$F$1</c:f>
              <c:strCache>
                <c:ptCount val="4"/>
                <c:pt idx="0">
                  <c:v>2016 год</c:v>
                </c:pt>
                <c:pt idx="1">
                  <c:v>2017год</c:v>
                </c:pt>
                <c:pt idx="2">
                  <c:v>2018 год</c:v>
                </c:pt>
                <c:pt idx="3">
                  <c:v>2019 год</c:v>
                </c:pt>
              </c:strCache>
            </c:strRef>
          </c:cat>
          <c:val>
            <c:numRef>
              <c:f>Sheet1!$C$2:$F$2</c:f>
              <c:numCache>
                <c:formatCode>#,##0.00</c:formatCode>
                <c:ptCount val="4"/>
                <c:pt idx="0">
                  <c:v>17514.400000000001</c:v>
                </c:pt>
                <c:pt idx="1">
                  <c:v>18541</c:v>
                </c:pt>
                <c:pt idx="2">
                  <c:v>20049</c:v>
                </c:pt>
                <c:pt idx="3">
                  <c:v>21850.959999999999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29-4F5A-BC00-6AC189948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44562816"/>
        <c:axId val="144564608"/>
        <c:axId val="0"/>
      </c:bar3DChart>
      <c:catAx>
        <c:axId val="14456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99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5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445646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4564608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299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16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44562816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4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16FCF-B0CD-472F-9146-B3B2D143E723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C3602A-A879-4DE2-8A3B-294B813AB7D2}">
      <dgm:prSet phldrT="[Текст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600" dirty="0" smtClean="0"/>
            <a:t>Исполнение консолидированного бюджета поселения</a:t>
          </a:r>
          <a:endParaRPr lang="ru-RU" sz="1600" dirty="0"/>
        </a:p>
      </dgm:t>
    </dgm:pt>
    <dgm:pt modelId="{B2CFCAA5-7C74-4C83-9918-8CF05F5D37EC}" type="parTrans" cxnId="{0C4FBA57-C8F6-4A24-9D46-881552E1D65C}">
      <dgm:prSet/>
      <dgm:spPr/>
      <dgm:t>
        <a:bodyPr/>
        <a:lstStyle/>
        <a:p>
          <a:endParaRPr lang="ru-RU"/>
        </a:p>
      </dgm:t>
    </dgm:pt>
    <dgm:pt modelId="{ED270FEC-AA83-43AD-866A-F452245C4A8C}" type="sibTrans" cxnId="{0C4FBA57-C8F6-4A24-9D46-881552E1D65C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CE06F8DC-E587-462E-AEC4-5B69A8B3C69F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/>
            <a:t>Благоустройство территории поселения</a:t>
          </a:r>
          <a:endParaRPr lang="ru-RU" dirty="0"/>
        </a:p>
      </dgm:t>
    </dgm:pt>
    <dgm:pt modelId="{D54F9B13-86A3-4A12-A687-C57B6DD8B33F}" type="parTrans" cxnId="{2E8562C5-CD12-453E-8E5B-AFF4449711D9}">
      <dgm:prSet/>
      <dgm:spPr/>
      <dgm:t>
        <a:bodyPr/>
        <a:lstStyle/>
        <a:p>
          <a:endParaRPr lang="ru-RU"/>
        </a:p>
      </dgm:t>
    </dgm:pt>
    <dgm:pt modelId="{4EDE1CED-CF22-4965-ADF6-48F787C4715D}" type="sibTrans" cxnId="{2E8562C5-CD12-453E-8E5B-AFF4449711D9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238EF0E6-8424-4E06-9A47-17F372BBFE71}">
      <dgm:prSet phldrT="[Текст]"/>
      <dgm:spPr>
        <a:effectLst>
          <a:softEdge rad="0"/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/>
            <a:t>Обеспечение бесперебойной работы учреждений культуры поселения</a:t>
          </a:r>
          <a:endParaRPr lang="ru-RU" dirty="0"/>
        </a:p>
      </dgm:t>
    </dgm:pt>
    <dgm:pt modelId="{216932C5-73CF-41EE-BA23-8091FAA8A2A4}" type="parTrans" cxnId="{DCCB54CD-AC39-41E7-8D8F-570F0AEF15DE}">
      <dgm:prSet/>
      <dgm:spPr/>
      <dgm:t>
        <a:bodyPr/>
        <a:lstStyle/>
        <a:p>
          <a:endParaRPr lang="ru-RU"/>
        </a:p>
      </dgm:t>
    </dgm:pt>
    <dgm:pt modelId="{25FE7E0A-FA19-4E3A-AA63-DB8481034CB4}" type="sibTrans" cxnId="{DCCB54CD-AC39-41E7-8D8F-570F0AEF15DE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6EA4EC9C-6F72-4B00-9E66-C92C3079C7BE}">
      <dgm:prSet phldrT="[Текст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/>
            <a:t>Взаимодействие с организациями всех уровней собственности</a:t>
          </a:r>
          <a:endParaRPr lang="ru-RU" dirty="0"/>
        </a:p>
      </dgm:t>
    </dgm:pt>
    <dgm:pt modelId="{272E8E37-0934-467D-A819-2F0C416BB5C7}" type="parTrans" cxnId="{6975724B-891D-45EA-A35D-F6C303FEE854}">
      <dgm:prSet/>
      <dgm:spPr/>
      <dgm:t>
        <a:bodyPr/>
        <a:lstStyle/>
        <a:p>
          <a:endParaRPr lang="ru-RU"/>
        </a:p>
      </dgm:t>
    </dgm:pt>
    <dgm:pt modelId="{C54CEE12-9974-4BEC-BA40-EF61B5DE9396}" type="sibTrans" cxnId="{6975724B-891D-45EA-A35D-F6C303FEE854}">
      <dgm:prSet/>
      <dgm:spPr/>
      <dgm:t>
        <a:bodyPr/>
        <a:lstStyle/>
        <a:p>
          <a:endParaRPr lang="ru-RU"/>
        </a:p>
      </dgm:t>
    </dgm:pt>
    <dgm:pt modelId="{D96F6DCB-B062-410B-BE3B-B732537D6E65}" type="pres">
      <dgm:prSet presAssocID="{47016FCF-B0CD-472F-9146-B3B2D143E72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55BA56-237F-45B1-8724-43088779C794}" type="pres">
      <dgm:prSet presAssocID="{47016FCF-B0CD-472F-9146-B3B2D143E723}" presName="fgShape" presStyleLbl="fgShp" presStyleIdx="0" presStyleCnt="1" custScaleX="102975" custScaleY="214286"/>
      <dgm:spPr>
        <a:scene3d>
          <a:camera prst="orthographicFront"/>
          <a:lightRig rig="threePt" dir="t"/>
        </a:scene3d>
        <a:sp3d>
          <a:bevelT w="114300" prst="artDeco"/>
        </a:sp3d>
      </dgm:spPr>
    </dgm:pt>
    <dgm:pt modelId="{E902700A-EAA8-49A0-AB1C-7F980618F11F}" type="pres">
      <dgm:prSet presAssocID="{47016FCF-B0CD-472F-9146-B3B2D143E723}" presName="linComp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7000F4C1-9902-4E66-AB1C-52E7401BE601}" type="pres">
      <dgm:prSet presAssocID="{E6C3602A-A879-4DE2-8A3B-294B813AB7D2}" presName="compNod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5AB19226-EF5F-4EBE-AAA7-111EEBE73713}" type="pres">
      <dgm:prSet presAssocID="{E6C3602A-A879-4DE2-8A3B-294B813AB7D2}" presName="bkgdShape" presStyleLbl="node1" presStyleIdx="0" presStyleCnt="4"/>
      <dgm:spPr/>
      <dgm:t>
        <a:bodyPr/>
        <a:lstStyle/>
        <a:p>
          <a:endParaRPr lang="ru-RU"/>
        </a:p>
      </dgm:t>
    </dgm:pt>
    <dgm:pt modelId="{3A43A9F6-1B6B-4A34-81AB-C736B073D212}" type="pres">
      <dgm:prSet presAssocID="{E6C3602A-A879-4DE2-8A3B-294B813AB7D2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BA9A49-EB83-4A75-8BC5-8B33737DA8F0}" type="pres">
      <dgm:prSet presAssocID="{E6C3602A-A879-4DE2-8A3B-294B813AB7D2}" presName="invisiNode" presStyleLbl="node1" presStyleIdx="0" presStyleCnt="4"/>
      <dgm:spPr>
        <a:scene3d>
          <a:camera prst="orthographicFront"/>
          <a:lightRig rig="threePt" dir="t"/>
        </a:scene3d>
        <a:sp3d>
          <a:bevelT prst="angle"/>
        </a:sp3d>
      </dgm:spPr>
    </dgm:pt>
    <dgm:pt modelId="{49F4B55D-598A-4376-B9A6-5F79F6048603}" type="pres">
      <dgm:prSet presAssocID="{E6C3602A-A879-4DE2-8A3B-294B813AB7D2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effectLst>
          <a:softEdge rad="203200"/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778F153B-BA58-4F67-8651-BD7BB7E37304}" type="pres">
      <dgm:prSet presAssocID="{ED270FEC-AA83-43AD-866A-F452245C4A8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3B9C926-4184-4CD3-A9E6-617AD86DB277}" type="pres">
      <dgm:prSet presAssocID="{CE06F8DC-E587-462E-AEC4-5B69A8B3C69F}" presName="compNod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92F085B5-F110-42A5-8042-7CA9C448988D}" type="pres">
      <dgm:prSet presAssocID="{CE06F8DC-E587-462E-AEC4-5B69A8B3C69F}" presName="bkgdShape" presStyleLbl="node1" presStyleIdx="1" presStyleCnt="4"/>
      <dgm:spPr/>
      <dgm:t>
        <a:bodyPr/>
        <a:lstStyle/>
        <a:p>
          <a:endParaRPr lang="ru-RU"/>
        </a:p>
      </dgm:t>
    </dgm:pt>
    <dgm:pt modelId="{34DA8CB4-8F5F-4FA6-AE2F-43AA683A71D1}" type="pres">
      <dgm:prSet presAssocID="{CE06F8DC-E587-462E-AEC4-5B69A8B3C69F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AD799-5B42-4B1D-8E80-025142854797}" type="pres">
      <dgm:prSet presAssocID="{CE06F8DC-E587-462E-AEC4-5B69A8B3C69F}" presName="invisiNode" presStyleLbl="node1" presStyleIdx="1" presStyleCnt="4"/>
      <dgm:spPr>
        <a:scene3d>
          <a:camera prst="orthographicFront"/>
          <a:lightRig rig="threePt" dir="t"/>
        </a:scene3d>
        <a:sp3d>
          <a:bevelT prst="angle"/>
        </a:sp3d>
      </dgm:spPr>
    </dgm:pt>
    <dgm:pt modelId="{21D59CB2-40A2-44F4-A066-B409BA897F73}" type="pres">
      <dgm:prSet presAssocID="{CE06F8DC-E587-462E-AEC4-5B69A8B3C69F}" presName="imagNode" presStyleLbl="fgImgPlace1" presStyleIdx="1" presStyleCnt="4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693BAD39-D2C6-41D5-826B-303CF651DD81}" type="pres">
      <dgm:prSet presAssocID="{4EDE1CED-CF22-4965-ADF6-48F787C4715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186CE7-065E-48DA-8DF8-84D27DAC0B49}" type="pres">
      <dgm:prSet presAssocID="{238EF0E6-8424-4E06-9A47-17F372BBFE71}" presName="compNod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F29FCF1F-E501-4832-AFC8-F8DF7CC8D62F}" type="pres">
      <dgm:prSet presAssocID="{238EF0E6-8424-4E06-9A47-17F372BBFE71}" presName="bkgdShape" presStyleLbl="node1" presStyleIdx="2" presStyleCnt="4"/>
      <dgm:spPr/>
      <dgm:t>
        <a:bodyPr/>
        <a:lstStyle/>
        <a:p>
          <a:endParaRPr lang="ru-RU"/>
        </a:p>
      </dgm:t>
    </dgm:pt>
    <dgm:pt modelId="{DAE8B390-4A39-4C53-A38C-7C220CB8A40A}" type="pres">
      <dgm:prSet presAssocID="{238EF0E6-8424-4E06-9A47-17F372BBFE7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9A648-4117-4863-A5DB-0497548D4FF0}" type="pres">
      <dgm:prSet presAssocID="{238EF0E6-8424-4E06-9A47-17F372BBFE71}" presName="invisiNode" presStyleLbl="node1" presStyleIdx="2" presStyleCnt="4"/>
      <dgm:spPr>
        <a:scene3d>
          <a:camera prst="orthographicFront"/>
          <a:lightRig rig="threePt" dir="t"/>
        </a:scene3d>
        <a:sp3d>
          <a:bevelT prst="angle"/>
        </a:sp3d>
      </dgm:spPr>
    </dgm:pt>
    <dgm:pt modelId="{449A6CEE-5772-43B0-AA3A-73D291256A1C}" type="pres">
      <dgm:prSet presAssocID="{238EF0E6-8424-4E06-9A47-17F372BBFE71}" presName="imagNode" presStyleLbl="fgImgPlace1" presStyleIdx="2" presStyleCnt="4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0C8D19D9-C872-41D9-96DD-0BC86FE707C3}" type="pres">
      <dgm:prSet presAssocID="{25FE7E0A-FA19-4E3A-AA63-DB8481034CB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5CE9E8-0AF4-4654-9BED-088DCEA30E67}" type="pres">
      <dgm:prSet presAssocID="{6EA4EC9C-6F72-4B00-9E66-C92C3079C7BE}" presName="compNod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E939F57D-1D94-4186-81F4-862EEFA3AC88}" type="pres">
      <dgm:prSet presAssocID="{6EA4EC9C-6F72-4B00-9E66-C92C3079C7BE}" presName="bkgdShape" presStyleLbl="node1" presStyleIdx="3" presStyleCnt="4"/>
      <dgm:spPr/>
      <dgm:t>
        <a:bodyPr/>
        <a:lstStyle/>
        <a:p>
          <a:endParaRPr lang="ru-RU"/>
        </a:p>
      </dgm:t>
    </dgm:pt>
    <dgm:pt modelId="{ACF5406F-7C46-49B1-9916-2B0BD479F7BA}" type="pres">
      <dgm:prSet presAssocID="{6EA4EC9C-6F72-4B00-9E66-C92C3079C7BE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03525-0280-469C-8DFE-97726603270C}" type="pres">
      <dgm:prSet presAssocID="{6EA4EC9C-6F72-4B00-9E66-C92C3079C7BE}" presName="invisiNode" presStyleLbl="node1" presStyleIdx="3" presStyleCnt="4"/>
      <dgm:spPr>
        <a:scene3d>
          <a:camera prst="orthographicFront"/>
          <a:lightRig rig="threePt" dir="t"/>
        </a:scene3d>
        <a:sp3d>
          <a:bevelT prst="angle"/>
        </a:sp3d>
      </dgm:spPr>
    </dgm:pt>
    <dgm:pt modelId="{7AEEC657-2109-4AB4-B8ED-7FAB42D4C1B9}" type="pres">
      <dgm:prSet presAssocID="{6EA4EC9C-6F72-4B00-9E66-C92C3079C7BE}" presName="imagNode" presStyleLbl="fgImgPlace1" presStyleIdx="3" presStyleCnt="4"/>
      <dgm:spPr>
        <a:scene3d>
          <a:camera prst="orthographicFront"/>
          <a:lightRig rig="threePt" dir="t"/>
        </a:scene3d>
        <a:sp3d>
          <a:bevelT prst="angle"/>
        </a:sp3d>
      </dgm:spPr>
    </dgm:pt>
  </dgm:ptLst>
  <dgm:cxnLst>
    <dgm:cxn modelId="{772AABE2-B220-4CA4-941F-39C3E4B39023}" type="presOf" srcId="{238EF0E6-8424-4E06-9A47-17F372BBFE71}" destId="{DAE8B390-4A39-4C53-A38C-7C220CB8A40A}" srcOrd="1" destOrd="0" presId="urn:microsoft.com/office/officeart/2005/8/layout/hList7"/>
    <dgm:cxn modelId="{747F24C4-7DB2-4570-878B-CBEEFC739A20}" type="presOf" srcId="{E6C3602A-A879-4DE2-8A3B-294B813AB7D2}" destId="{5AB19226-EF5F-4EBE-AAA7-111EEBE73713}" srcOrd="0" destOrd="0" presId="urn:microsoft.com/office/officeart/2005/8/layout/hList7"/>
    <dgm:cxn modelId="{591B486D-22C0-4827-BA59-F6605C572954}" type="presOf" srcId="{6EA4EC9C-6F72-4B00-9E66-C92C3079C7BE}" destId="{E939F57D-1D94-4186-81F4-862EEFA3AC88}" srcOrd="0" destOrd="0" presId="urn:microsoft.com/office/officeart/2005/8/layout/hList7"/>
    <dgm:cxn modelId="{1247C88D-B38A-4E37-89A2-FD75EB0723A9}" type="presOf" srcId="{6EA4EC9C-6F72-4B00-9E66-C92C3079C7BE}" destId="{ACF5406F-7C46-49B1-9916-2B0BD479F7BA}" srcOrd="1" destOrd="0" presId="urn:microsoft.com/office/officeart/2005/8/layout/hList7"/>
    <dgm:cxn modelId="{D3C1AA16-3382-44DF-828D-3E1B03C8BCFF}" type="presOf" srcId="{238EF0E6-8424-4E06-9A47-17F372BBFE71}" destId="{F29FCF1F-E501-4832-AFC8-F8DF7CC8D62F}" srcOrd="0" destOrd="0" presId="urn:microsoft.com/office/officeart/2005/8/layout/hList7"/>
    <dgm:cxn modelId="{4560FCAB-2E30-4A92-8FA1-B014D453F18B}" type="presOf" srcId="{CE06F8DC-E587-462E-AEC4-5B69A8B3C69F}" destId="{92F085B5-F110-42A5-8042-7CA9C448988D}" srcOrd="0" destOrd="0" presId="urn:microsoft.com/office/officeart/2005/8/layout/hList7"/>
    <dgm:cxn modelId="{0C4FBA57-C8F6-4A24-9D46-881552E1D65C}" srcId="{47016FCF-B0CD-472F-9146-B3B2D143E723}" destId="{E6C3602A-A879-4DE2-8A3B-294B813AB7D2}" srcOrd="0" destOrd="0" parTransId="{B2CFCAA5-7C74-4C83-9918-8CF05F5D37EC}" sibTransId="{ED270FEC-AA83-43AD-866A-F452245C4A8C}"/>
    <dgm:cxn modelId="{F5BD7BBA-CD19-4B39-8650-5388AF4F3C1C}" type="presOf" srcId="{47016FCF-B0CD-472F-9146-B3B2D143E723}" destId="{D96F6DCB-B062-410B-BE3B-B732537D6E65}" srcOrd="0" destOrd="0" presId="urn:microsoft.com/office/officeart/2005/8/layout/hList7"/>
    <dgm:cxn modelId="{8739A42D-32CC-433A-B716-9B1062859FFD}" type="presOf" srcId="{E6C3602A-A879-4DE2-8A3B-294B813AB7D2}" destId="{3A43A9F6-1B6B-4A34-81AB-C736B073D212}" srcOrd="1" destOrd="0" presId="urn:microsoft.com/office/officeart/2005/8/layout/hList7"/>
    <dgm:cxn modelId="{1D3336A7-1F07-4C7E-A2F0-99CB8EDFFC1C}" type="presOf" srcId="{ED270FEC-AA83-43AD-866A-F452245C4A8C}" destId="{778F153B-BA58-4F67-8651-BD7BB7E37304}" srcOrd="0" destOrd="0" presId="urn:microsoft.com/office/officeart/2005/8/layout/hList7"/>
    <dgm:cxn modelId="{980DDD2F-6FD1-4D27-900D-046EE8171F1C}" type="presOf" srcId="{4EDE1CED-CF22-4965-ADF6-48F787C4715D}" destId="{693BAD39-D2C6-41D5-826B-303CF651DD81}" srcOrd="0" destOrd="0" presId="urn:microsoft.com/office/officeart/2005/8/layout/hList7"/>
    <dgm:cxn modelId="{6975724B-891D-45EA-A35D-F6C303FEE854}" srcId="{47016FCF-B0CD-472F-9146-B3B2D143E723}" destId="{6EA4EC9C-6F72-4B00-9E66-C92C3079C7BE}" srcOrd="3" destOrd="0" parTransId="{272E8E37-0934-467D-A819-2F0C416BB5C7}" sibTransId="{C54CEE12-9974-4BEC-BA40-EF61B5DE9396}"/>
    <dgm:cxn modelId="{DCCB54CD-AC39-41E7-8D8F-570F0AEF15DE}" srcId="{47016FCF-B0CD-472F-9146-B3B2D143E723}" destId="{238EF0E6-8424-4E06-9A47-17F372BBFE71}" srcOrd="2" destOrd="0" parTransId="{216932C5-73CF-41EE-BA23-8091FAA8A2A4}" sibTransId="{25FE7E0A-FA19-4E3A-AA63-DB8481034CB4}"/>
    <dgm:cxn modelId="{2E8562C5-CD12-453E-8E5B-AFF4449711D9}" srcId="{47016FCF-B0CD-472F-9146-B3B2D143E723}" destId="{CE06F8DC-E587-462E-AEC4-5B69A8B3C69F}" srcOrd="1" destOrd="0" parTransId="{D54F9B13-86A3-4A12-A687-C57B6DD8B33F}" sibTransId="{4EDE1CED-CF22-4965-ADF6-48F787C4715D}"/>
    <dgm:cxn modelId="{31B5F062-A597-4400-B88B-7D95C84DFBD6}" type="presOf" srcId="{CE06F8DC-E587-462E-AEC4-5B69A8B3C69F}" destId="{34DA8CB4-8F5F-4FA6-AE2F-43AA683A71D1}" srcOrd="1" destOrd="0" presId="urn:microsoft.com/office/officeart/2005/8/layout/hList7"/>
    <dgm:cxn modelId="{38A1DE1C-E113-4CDB-ACB8-209AEF981FD0}" type="presOf" srcId="{25FE7E0A-FA19-4E3A-AA63-DB8481034CB4}" destId="{0C8D19D9-C872-41D9-96DD-0BC86FE707C3}" srcOrd="0" destOrd="0" presId="urn:microsoft.com/office/officeart/2005/8/layout/hList7"/>
    <dgm:cxn modelId="{0058B00B-DBDE-4D9B-A8C0-7FE5E033C844}" type="presParOf" srcId="{D96F6DCB-B062-410B-BE3B-B732537D6E65}" destId="{0B55BA56-237F-45B1-8724-43088779C794}" srcOrd="0" destOrd="0" presId="urn:microsoft.com/office/officeart/2005/8/layout/hList7"/>
    <dgm:cxn modelId="{7275C3D3-616E-471E-9842-A380384AD8F5}" type="presParOf" srcId="{D96F6DCB-B062-410B-BE3B-B732537D6E65}" destId="{E902700A-EAA8-49A0-AB1C-7F980618F11F}" srcOrd="1" destOrd="0" presId="urn:microsoft.com/office/officeart/2005/8/layout/hList7"/>
    <dgm:cxn modelId="{6067603C-F2EF-4DA0-8D5B-FB3B1B5919D0}" type="presParOf" srcId="{E902700A-EAA8-49A0-AB1C-7F980618F11F}" destId="{7000F4C1-9902-4E66-AB1C-52E7401BE601}" srcOrd="0" destOrd="0" presId="urn:microsoft.com/office/officeart/2005/8/layout/hList7"/>
    <dgm:cxn modelId="{73582E11-DB3A-45BA-80E9-E7C0593E02E2}" type="presParOf" srcId="{7000F4C1-9902-4E66-AB1C-52E7401BE601}" destId="{5AB19226-EF5F-4EBE-AAA7-111EEBE73713}" srcOrd="0" destOrd="0" presId="urn:microsoft.com/office/officeart/2005/8/layout/hList7"/>
    <dgm:cxn modelId="{F67E0E92-C39B-4FD9-BF06-D2E17F870F0C}" type="presParOf" srcId="{7000F4C1-9902-4E66-AB1C-52E7401BE601}" destId="{3A43A9F6-1B6B-4A34-81AB-C736B073D212}" srcOrd="1" destOrd="0" presId="urn:microsoft.com/office/officeart/2005/8/layout/hList7"/>
    <dgm:cxn modelId="{4D760ECC-2A16-4E6B-BE5A-7463F9D98C01}" type="presParOf" srcId="{7000F4C1-9902-4E66-AB1C-52E7401BE601}" destId="{97BA9A49-EB83-4A75-8BC5-8B33737DA8F0}" srcOrd="2" destOrd="0" presId="urn:microsoft.com/office/officeart/2005/8/layout/hList7"/>
    <dgm:cxn modelId="{37392ADA-D1A1-4DAC-B33B-4F8802156C95}" type="presParOf" srcId="{7000F4C1-9902-4E66-AB1C-52E7401BE601}" destId="{49F4B55D-598A-4376-B9A6-5F79F6048603}" srcOrd="3" destOrd="0" presId="urn:microsoft.com/office/officeart/2005/8/layout/hList7"/>
    <dgm:cxn modelId="{8B18EE60-566A-422A-B919-6F58FA1C0E8E}" type="presParOf" srcId="{E902700A-EAA8-49A0-AB1C-7F980618F11F}" destId="{778F153B-BA58-4F67-8651-BD7BB7E37304}" srcOrd="1" destOrd="0" presId="urn:microsoft.com/office/officeart/2005/8/layout/hList7"/>
    <dgm:cxn modelId="{DB9B6694-A71A-490F-8C9E-00CBAD298718}" type="presParOf" srcId="{E902700A-EAA8-49A0-AB1C-7F980618F11F}" destId="{03B9C926-4184-4CD3-A9E6-617AD86DB277}" srcOrd="2" destOrd="0" presId="urn:microsoft.com/office/officeart/2005/8/layout/hList7"/>
    <dgm:cxn modelId="{988A48A0-2525-4B87-98A5-40F5DA7643F1}" type="presParOf" srcId="{03B9C926-4184-4CD3-A9E6-617AD86DB277}" destId="{92F085B5-F110-42A5-8042-7CA9C448988D}" srcOrd="0" destOrd="0" presId="urn:microsoft.com/office/officeart/2005/8/layout/hList7"/>
    <dgm:cxn modelId="{8A90A49B-6DE9-4902-8BDF-51AAC30F3304}" type="presParOf" srcId="{03B9C926-4184-4CD3-A9E6-617AD86DB277}" destId="{34DA8CB4-8F5F-4FA6-AE2F-43AA683A71D1}" srcOrd="1" destOrd="0" presId="urn:microsoft.com/office/officeart/2005/8/layout/hList7"/>
    <dgm:cxn modelId="{78530C52-3DE5-443D-83D4-B4870230DAE6}" type="presParOf" srcId="{03B9C926-4184-4CD3-A9E6-617AD86DB277}" destId="{8A6AD799-5B42-4B1D-8E80-025142854797}" srcOrd="2" destOrd="0" presId="urn:microsoft.com/office/officeart/2005/8/layout/hList7"/>
    <dgm:cxn modelId="{679D08E9-D080-49A0-9D06-1DA0DB7B4F89}" type="presParOf" srcId="{03B9C926-4184-4CD3-A9E6-617AD86DB277}" destId="{21D59CB2-40A2-44F4-A066-B409BA897F73}" srcOrd="3" destOrd="0" presId="urn:microsoft.com/office/officeart/2005/8/layout/hList7"/>
    <dgm:cxn modelId="{E73334B7-B899-4251-81F4-31BCCCFB4A34}" type="presParOf" srcId="{E902700A-EAA8-49A0-AB1C-7F980618F11F}" destId="{693BAD39-D2C6-41D5-826B-303CF651DD81}" srcOrd="3" destOrd="0" presId="urn:microsoft.com/office/officeart/2005/8/layout/hList7"/>
    <dgm:cxn modelId="{4AADA12E-E67B-498D-B98A-091BA70A8768}" type="presParOf" srcId="{E902700A-EAA8-49A0-AB1C-7F980618F11F}" destId="{6F186CE7-065E-48DA-8DF8-84D27DAC0B49}" srcOrd="4" destOrd="0" presId="urn:microsoft.com/office/officeart/2005/8/layout/hList7"/>
    <dgm:cxn modelId="{21D71501-1BDC-416B-8EC7-15EBB4473983}" type="presParOf" srcId="{6F186CE7-065E-48DA-8DF8-84D27DAC0B49}" destId="{F29FCF1F-E501-4832-AFC8-F8DF7CC8D62F}" srcOrd="0" destOrd="0" presId="urn:microsoft.com/office/officeart/2005/8/layout/hList7"/>
    <dgm:cxn modelId="{EAD6A61F-50AA-4386-9C62-3141EBAFE013}" type="presParOf" srcId="{6F186CE7-065E-48DA-8DF8-84D27DAC0B49}" destId="{DAE8B390-4A39-4C53-A38C-7C220CB8A40A}" srcOrd="1" destOrd="0" presId="urn:microsoft.com/office/officeart/2005/8/layout/hList7"/>
    <dgm:cxn modelId="{4166FDBB-909A-41A8-8610-EA7F7FB8D90B}" type="presParOf" srcId="{6F186CE7-065E-48DA-8DF8-84D27DAC0B49}" destId="{68D9A648-4117-4863-A5DB-0497548D4FF0}" srcOrd="2" destOrd="0" presId="urn:microsoft.com/office/officeart/2005/8/layout/hList7"/>
    <dgm:cxn modelId="{303754C8-1583-4A8E-8713-CAA68F1DC43C}" type="presParOf" srcId="{6F186CE7-065E-48DA-8DF8-84D27DAC0B49}" destId="{449A6CEE-5772-43B0-AA3A-73D291256A1C}" srcOrd="3" destOrd="0" presId="urn:microsoft.com/office/officeart/2005/8/layout/hList7"/>
    <dgm:cxn modelId="{9239CD05-5C2A-4EFC-A557-E538FF9F41EF}" type="presParOf" srcId="{E902700A-EAA8-49A0-AB1C-7F980618F11F}" destId="{0C8D19D9-C872-41D9-96DD-0BC86FE707C3}" srcOrd="5" destOrd="0" presId="urn:microsoft.com/office/officeart/2005/8/layout/hList7"/>
    <dgm:cxn modelId="{3AF05662-1FB4-4DD3-B261-4A8050813EF5}" type="presParOf" srcId="{E902700A-EAA8-49A0-AB1C-7F980618F11F}" destId="{AE5CE9E8-0AF4-4654-9BED-088DCEA30E67}" srcOrd="6" destOrd="0" presId="urn:microsoft.com/office/officeart/2005/8/layout/hList7"/>
    <dgm:cxn modelId="{47A1D025-9B69-4D6E-A230-29694598A6B5}" type="presParOf" srcId="{AE5CE9E8-0AF4-4654-9BED-088DCEA30E67}" destId="{E939F57D-1D94-4186-81F4-862EEFA3AC88}" srcOrd="0" destOrd="0" presId="urn:microsoft.com/office/officeart/2005/8/layout/hList7"/>
    <dgm:cxn modelId="{4713B76A-25DF-4FF4-AB85-FA43BCF83871}" type="presParOf" srcId="{AE5CE9E8-0AF4-4654-9BED-088DCEA30E67}" destId="{ACF5406F-7C46-49B1-9916-2B0BD479F7BA}" srcOrd="1" destOrd="0" presId="urn:microsoft.com/office/officeart/2005/8/layout/hList7"/>
    <dgm:cxn modelId="{06A77E2D-1920-4A3F-995F-F7F78E9884D6}" type="presParOf" srcId="{AE5CE9E8-0AF4-4654-9BED-088DCEA30E67}" destId="{8A903525-0280-469C-8DFE-97726603270C}" srcOrd="2" destOrd="0" presId="urn:microsoft.com/office/officeart/2005/8/layout/hList7"/>
    <dgm:cxn modelId="{4C74B7F3-7ECA-4223-A414-14ACE36EBF00}" type="presParOf" srcId="{AE5CE9E8-0AF4-4654-9BED-088DCEA30E67}" destId="{7AEEC657-2109-4AB4-B8ED-7FAB42D4C1B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1C3D05-340B-400A-865F-1BFA12DAC7AA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</dgm:pt>
    <dgm:pt modelId="{EEB728C5-0E48-4128-BEE8-B87B6186CA9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1828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Человек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DFD1A901-B3D4-4A5D-ADAC-2B4F296EEB5B}" type="parTrans" cxnId="{46A9EC29-AEEB-4938-A30E-50BFF5A31252}">
      <dgm:prSet/>
      <dgm:spPr/>
      <dgm:t>
        <a:bodyPr/>
        <a:lstStyle/>
        <a:p>
          <a:endParaRPr lang="ru-RU"/>
        </a:p>
      </dgm:t>
    </dgm:pt>
    <dgm:pt modelId="{4A21E622-6760-46D3-A6BA-A213430F271D}" type="sibTrans" cxnId="{46A9EC29-AEEB-4938-A30E-50BFF5A31252}">
      <dgm:prSet/>
      <dgm:spPr/>
      <dgm:t>
        <a:bodyPr/>
        <a:lstStyle/>
        <a:p>
          <a:endParaRPr lang="ru-RU"/>
        </a:p>
      </dgm:t>
    </dgm:pt>
    <dgm:pt modelId="{92E5137A-ECE7-4EE9-9DE3-296089CC7DA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8 человек родилось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DE8FFDE9-6209-4A24-940B-613228694102}" type="parTrans" cxnId="{F43E6834-8CEA-49F0-B964-80F630AF5E7A}">
      <dgm:prSet/>
      <dgm:spPr/>
      <dgm:t>
        <a:bodyPr/>
        <a:lstStyle/>
        <a:p>
          <a:endParaRPr lang="ru-RU"/>
        </a:p>
      </dgm:t>
    </dgm:pt>
    <dgm:pt modelId="{EDD20464-5293-469C-9E48-A3C567970D21}" type="sibTrans" cxnId="{F43E6834-8CEA-49F0-B964-80F630AF5E7A}">
      <dgm:prSet/>
      <dgm:spPr/>
      <dgm:t>
        <a:bodyPr/>
        <a:lstStyle/>
        <a:p>
          <a:endParaRPr lang="ru-RU"/>
        </a:p>
      </dgm:t>
    </dgm:pt>
    <dgm:pt modelId="{95B47737-AE5C-4B2B-A766-17F6C55F974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23 человека умерло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A91FD1C2-DD4E-4036-90AB-AACC7CFF78D0}" type="parTrans" cxnId="{7E8C1124-A18A-4D57-A89A-E5C33DC02631}">
      <dgm:prSet/>
      <dgm:spPr/>
      <dgm:t>
        <a:bodyPr/>
        <a:lstStyle/>
        <a:p>
          <a:endParaRPr lang="ru-RU"/>
        </a:p>
      </dgm:t>
    </dgm:pt>
    <dgm:pt modelId="{AD7272CB-50DC-426C-B1DC-201008CA07EB}" type="sibTrans" cxnId="{7E8C1124-A18A-4D57-A89A-E5C33DC02631}">
      <dgm:prSet/>
      <dgm:spPr/>
      <dgm:t>
        <a:bodyPr/>
        <a:lstStyle/>
        <a:p>
          <a:endParaRPr lang="ru-RU"/>
        </a:p>
      </dgm:t>
    </dgm:pt>
    <dgm:pt modelId="{C32408A2-CFA2-4D0F-93D5-D819C42A30D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23 человека прибыло</a:t>
          </a:r>
        </a:p>
      </dgm:t>
    </dgm:pt>
    <dgm:pt modelId="{18D20D8F-4749-45A4-AD94-C105ABEC59C1}" type="parTrans" cxnId="{8AD5A629-2BF1-4F44-B83F-0858E415A770}">
      <dgm:prSet/>
      <dgm:spPr/>
      <dgm:t>
        <a:bodyPr/>
        <a:lstStyle/>
        <a:p>
          <a:endParaRPr lang="ru-RU"/>
        </a:p>
      </dgm:t>
    </dgm:pt>
    <dgm:pt modelId="{3AEF7ED9-E982-4154-B339-6C5B20FCA957}" type="sibTrans" cxnId="{8AD5A629-2BF1-4F44-B83F-0858E415A770}">
      <dgm:prSet/>
      <dgm:spPr/>
      <dgm:t>
        <a:bodyPr/>
        <a:lstStyle/>
        <a:p>
          <a:endParaRPr lang="ru-RU"/>
        </a:p>
      </dgm:t>
    </dgm:pt>
    <dgm:pt modelId="{0B144EE2-3C66-41BF-910D-8E7B54F645A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35 человек убыло</a:t>
          </a:r>
        </a:p>
      </dgm:t>
    </dgm:pt>
    <dgm:pt modelId="{FC9A5F20-D1D0-4FF2-ADA7-34E11F6F7921}" type="parTrans" cxnId="{9796B475-C959-4B5E-969A-833716BD85E7}">
      <dgm:prSet/>
      <dgm:spPr/>
      <dgm:t>
        <a:bodyPr/>
        <a:lstStyle/>
        <a:p>
          <a:endParaRPr lang="ru-RU"/>
        </a:p>
      </dgm:t>
    </dgm:pt>
    <dgm:pt modelId="{B497D1DC-3EDC-443B-8B81-83BE680438D5}" type="sibTrans" cxnId="{9796B475-C959-4B5E-969A-833716BD85E7}">
      <dgm:prSet/>
      <dgm:spPr/>
      <dgm:t>
        <a:bodyPr/>
        <a:lstStyle/>
        <a:p>
          <a:endParaRPr lang="ru-RU"/>
        </a:p>
      </dgm:t>
    </dgm:pt>
    <dgm:pt modelId="{F0ADB72F-D3A2-4E17-BD22-5CA30A4C7B22}" type="pres">
      <dgm:prSet presAssocID="{C81C3D05-340B-400A-865F-1BFA12DAC7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9808872-AA02-432F-AD28-8EB8C1F042C6}" type="pres">
      <dgm:prSet presAssocID="{EEB728C5-0E48-4128-BEE8-B87B6186CA9C}" presName="hierRoot1" presStyleCnt="0">
        <dgm:presLayoutVars>
          <dgm:hierBranch/>
        </dgm:presLayoutVars>
      </dgm:prSet>
      <dgm:spPr/>
    </dgm:pt>
    <dgm:pt modelId="{E876977E-B255-46FB-A347-D7E027FFC966}" type="pres">
      <dgm:prSet presAssocID="{EEB728C5-0E48-4128-BEE8-B87B6186CA9C}" presName="rootComposite1" presStyleCnt="0"/>
      <dgm:spPr/>
    </dgm:pt>
    <dgm:pt modelId="{9D4C9329-135A-42F7-A6BF-0833264F90F2}" type="pres">
      <dgm:prSet presAssocID="{EEB728C5-0E48-4128-BEE8-B87B6186CA9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C53BD9-BCF2-4657-B646-C2E77D77B29A}" type="pres">
      <dgm:prSet presAssocID="{EEB728C5-0E48-4128-BEE8-B87B6186CA9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32D445B-C075-4B6F-B95A-96A422E6845F}" type="pres">
      <dgm:prSet presAssocID="{EEB728C5-0E48-4128-BEE8-B87B6186CA9C}" presName="hierChild2" presStyleCnt="0"/>
      <dgm:spPr/>
    </dgm:pt>
    <dgm:pt modelId="{A1E6C570-62C7-4EE1-B8E6-6F6C28D8DA98}" type="pres">
      <dgm:prSet presAssocID="{DE8FFDE9-6209-4A24-940B-613228694102}" presName="Name35" presStyleLbl="parChTrans1D2" presStyleIdx="0" presStyleCnt="4"/>
      <dgm:spPr/>
      <dgm:t>
        <a:bodyPr/>
        <a:lstStyle/>
        <a:p>
          <a:endParaRPr lang="ru-RU"/>
        </a:p>
      </dgm:t>
    </dgm:pt>
    <dgm:pt modelId="{0E0C5CE5-DD88-49A9-AE28-621FA7F36CB0}" type="pres">
      <dgm:prSet presAssocID="{92E5137A-ECE7-4EE9-9DE3-296089CC7DA2}" presName="hierRoot2" presStyleCnt="0">
        <dgm:presLayoutVars>
          <dgm:hierBranch/>
        </dgm:presLayoutVars>
      </dgm:prSet>
      <dgm:spPr/>
    </dgm:pt>
    <dgm:pt modelId="{CAC1E7DB-8F8F-4E9C-A587-C16E8D9C392B}" type="pres">
      <dgm:prSet presAssocID="{92E5137A-ECE7-4EE9-9DE3-296089CC7DA2}" presName="rootComposite" presStyleCnt="0"/>
      <dgm:spPr/>
    </dgm:pt>
    <dgm:pt modelId="{EC466BE6-EBD2-456A-AB89-7AA0AFC81AE8}" type="pres">
      <dgm:prSet presAssocID="{92E5137A-ECE7-4EE9-9DE3-296089CC7DA2}" presName="rootText" presStyleLbl="node2" presStyleIdx="0" presStyleCnt="4" custLinFactNeighborX="10029" custLinFactNeighborY="3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48C275-A9AF-427B-AE75-D28ED0CBF009}" type="pres">
      <dgm:prSet presAssocID="{92E5137A-ECE7-4EE9-9DE3-296089CC7DA2}" presName="rootConnector" presStyleLbl="node2" presStyleIdx="0" presStyleCnt="4"/>
      <dgm:spPr/>
      <dgm:t>
        <a:bodyPr/>
        <a:lstStyle/>
        <a:p>
          <a:endParaRPr lang="ru-RU"/>
        </a:p>
      </dgm:t>
    </dgm:pt>
    <dgm:pt modelId="{72680769-06B4-4208-B9A1-CCD64970B3AA}" type="pres">
      <dgm:prSet presAssocID="{92E5137A-ECE7-4EE9-9DE3-296089CC7DA2}" presName="hierChild4" presStyleCnt="0"/>
      <dgm:spPr/>
    </dgm:pt>
    <dgm:pt modelId="{1F574F32-4F74-4921-BF47-EF80B2AC2FC6}" type="pres">
      <dgm:prSet presAssocID="{92E5137A-ECE7-4EE9-9DE3-296089CC7DA2}" presName="hierChild5" presStyleCnt="0"/>
      <dgm:spPr/>
    </dgm:pt>
    <dgm:pt modelId="{B0D05B3E-82C9-4C42-9B94-9BF504AE1197}" type="pres">
      <dgm:prSet presAssocID="{A91FD1C2-DD4E-4036-90AB-AACC7CFF78D0}" presName="Name35" presStyleLbl="parChTrans1D2" presStyleIdx="1" presStyleCnt="4"/>
      <dgm:spPr/>
      <dgm:t>
        <a:bodyPr/>
        <a:lstStyle/>
        <a:p>
          <a:endParaRPr lang="ru-RU"/>
        </a:p>
      </dgm:t>
    </dgm:pt>
    <dgm:pt modelId="{42FE4BC4-228A-4D07-A038-640F100A8128}" type="pres">
      <dgm:prSet presAssocID="{95B47737-AE5C-4B2B-A766-17F6C55F9746}" presName="hierRoot2" presStyleCnt="0">
        <dgm:presLayoutVars>
          <dgm:hierBranch/>
        </dgm:presLayoutVars>
      </dgm:prSet>
      <dgm:spPr/>
    </dgm:pt>
    <dgm:pt modelId="{A3B11DEA-96A0-452A-BCA5-B36FC4CFD724}" type="pres">
      <dgm:prSet presAssocID="{95B47737-AE5C-4B2B-A766-17F6C55F9746}" presName="rootComposite" presStyleCnt="0"/>
      <dgm:spPr/>
    </dgm:pt>
    <dgm:pt modelId="{CCC324BD-687D-4793-B138-C743A56079B0}" type="pres">
      <dgm:prSet presAssocID="{95B47737-AE5C-4B2B-A766-17F6C55F9746}" presName="rootText" presStyleLbl="node2" presStyleIdx="1" presStyleCnt="4" custLinFactNeighborY="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DA23C-88ED-4E4C-9746-FC820B579DF5}" type="pres">
      <dgm:prSet presAssocID="{95B47737-AE5C-4B2B-A766-17F6C55F9746}" presName="rootConnector" presStyleLbl="node2" presStyleIdx="1" presStyleCnt="4"/>
      <dgm:spPr/>
      <dgm:t>
        <a:bodyPr/>
        <a:lstStyle/>
        <a:p>
          <a:endParaRPr lang="ru-RU"/>
        </a:p>
      </dgm:t>
    </dgm:pt>
    <dgm:pt modelId="{03168D54-7B7F-46C1-9F6A-C8F4DFF10E33}" type="pres">
      <dgm:prSet presAssocID="{95B47737-AE5C-4B2B-A766-17F6C55F9746}" presName="hierChild4" presStyleCnt="0"/>
      <dgm:spPr/>
    </dgm:pt>
    <dgm:pt modelId="{25C3FF41-71A8-4172-88A6-54FC0F241BEE}" type="pres">
      <dgm:prSet presAssocID="{95B47737-AE5C-4B2B-A766-17F6C55F9746}" presName="hierChild5" presStyleCnt="0"/>
      <dgm:spPr/>
    </dgm:pt>
    <dgm:pt modelId="{C4AC22CF-C6B2-4A25-AE1A-B7E663A20807}" type="pres">
      <dgm:prSet presAssocID="{18D20D8F-4749-45A4-AD94-C105ABEC59C1}" presName="Name35" presStyleLbl="parChTrans1D2" presStyleIdx="2" presStyleCnt="4"/>
      <dgm:spPr/>
      <dgm:t>
        <a:bodyPr/>
        <a:lstStyle/>
        <a:p>
          <a:endParaRPr lang="ru-RU"/>
        </a:p>
      </dgm:t>
    </dgm:pt>
    <dgm:pt modelId="{31C6EFA6-C21E-4DE6-B48C-B5F82C970EA9}" type="pres">
      <dgm:prSet presAssocID="{C32408A2-CFA2-4D0F-93D5-D819C42A30D1}" presName="hierRoot2" presStyleCnt="0">
        <dgm:presLayoutVars>
          <dgm:hierBranch/>
        </dgm:presLayoutVars>
      </dgm:prSet>
      <dgm:spPr/>
    </dgm:pt>
    <dgm:pt modelId="{F6A4B6F7-0F1F-4412-A62D-10953BC46B7E}" type="pres">
      <dgm:prSet presAssocID="{C32408A2-CFA2-4D0F-93D5-D819C42A30D1}" presName="rootComposite" presStyleCnt="0"/>
      <dgm:spPr/>
    </dgm:pt>
    <dgm:pt modelId="{8961891F-0499-4A4E-9393-2483901FD688}" type="pres">
      <dgm:prSet presAssocID="{C32408A2-CFA2-4D0F-93D5-D819C42A30D1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1682B0-1202-4FAC-9FF5-1D9F3EEB392C}" type="pres">
      <dgm:prSet presAssocID="{C32408A2-CFA2-4D0F-93D5-D819C42A30D1}" presName="rootConnector" presStyleLbl="node2" presStyleIdx="2" presStyleCnt="4"/>
      <dgm:spPr/>
      <dgm:t>
        <a:bodyPr/>
        <a:lstStyle/>
        <a:p>
          <a:endParaRPr lang="ru-RU"/>
        </a:p>
      </dgm:t>
    </dgm:pt>
    <dgm:pt modelId="{591BB5A3-B4EB-438D-BC8E-9E7D4DBE497F}" type="pres">
      <dgm:prSet presAssocID="{C32408A2-CFA2-4D0F-93D5-D819C42A30D1}" presName="hierChild4" presStyleCnt="0"/>
      <dgm:spPr/>
    </dgm:pt>
    <dgm:pt modelId="{4CD2528E-201E-4D42-B993-9DACED59A75B}" type="pres">
      <dgm:prSet presAssocID="{C32408A2-CFA2-4D0F-93D5-D819C42A30D1}" presName="hierChild5" presStyleCnt="0"/>
      <dgm:spPr/>
    </dgm:pt>
    <dgm:pt modelId="{74F4ACEC-D97B-4A4C-9B51-A2A15389F373}" type="pres">
      <dgm:prSet presAssocID="{FC9A5F20-D1D0-4FF2-ADA7-34E11F6F7921}" presName="Name35" presStyleLbl="parChTrans1D2" presStyleIdx="3" presStyleCnt="4"/>
      <dgm:spPr/>
      <dgm:t>
        <a:bodyPr/>
        <a:lstStyle/>
        <a:p>
          <a:endParaRPr lang="ru-RU"/>
        </a:p>
      </dgm:t>
    </dgm:pt>
    <dgm:pt modelId="{DE1AAC89-49BE-4ECA-AA99-D88BB425D27C}" type="pres">
      <dgm:prSet presAssocID="{0B144EE2-3C66-41BF-910D-8E7B54F645AB}" presName="hierRoot2" presStyleCnt="0">
        <dgm:presLayoutVars>
          <dgm:hierBranch/>
        </dgm:presLayoutVars>
      </dgm:prSet>
      <dgm:spPr/>
    </dgm:pt>
    <dgm:pt modelId="{8E28D5DC-85AB-448D-803E-346AA730556C}" type="pres">
      <dgm:prSet presAssocID="{0B144EE2-3C66-41BF-910D-8E7B54F645AB}" presName="rootComposite" presStyleCnt="0"/>
      <dgm:spPr/>
    </dgm:pt>
    <dgm:pt modelId="{CA19A09C-9FF4-4BF2-9E6D-E9008B377156}" type="pres">
      <dgm:prSet presAssocID="{0B144EE2-3C66-41BF-910D-8E7B54F645AB}" presName="rootText" presStyleLbl="node2" presStyleIdx="3" presStyleCnt="4" custLinFactNeighborX="10750" custLinFactNeighborY="-49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BC6C6F-D086-43FA-95C3-92AED306AD39}" type="pres">
      <dgm:prSet presAssocID="{0B144EE2-3C66-41BF-910D-8E7B54F645AB}" presName="rootConnector" presStyleLbl="node2" presStyleIdx="3" presStyleCnt="4"/>
      <dgm:spPr/>
      <dgm:t>
        <a:bodyPr/>
        <a:lstStyle/>
        <a:p>
          <a:endParaRPr lang="ru-RU"/>
        </a:p>
      </dgm:t>
    </dgm:pt>
    <dgm:pt modelId="{4BA9DAD8-FC6B-488F-80B6-A0ADC7C57273}" type="pres">
      <dgm:prSet presAssocID="{0B144EE2-3C66-41BF-910D-8E7B54F645AB}" presName="hierChild4" presStyleCnt="0"/>
      <dgm:spPr/>
    </dgm:pt>
    <dgm:pt modelId="{F1FA5A73-E462-4E43-B0C2-A9D7238B2523}" type="pres">
      <dgm:prSet presAssocID="{0B144EE2-3C66-41BF-910D-8E7B54F645AB}" presName="hierChild5" presStyleCnt="0"/>
      <dgm:spPr/>
    </dgm:pt>
    <dgm:pt modelId="{17993914-2237-480E-9B2B-86B9C74FAB69}" type="pres">
      <dgm:prSet presAssocID="{EEB728C5-0E48-4128-BEE8-B87B6186CA9C}" presName="hierChild3" presStyleCnt="0"/>
      <dgm:spPr/>
    </dgm:pt>
  </dgm:ptLst>
  <dgm:cxnLst>
    <dgm:cxn modelId="{AD2E104D-3736-40FB-AE93-84E43EB17D07}" type="presOf" srcId="{0B144EE2-3C66-41BF-910D-8E7B54F645AB}" destId="{72BC6C6F-D086-43FA-95C3-92AED306AD39}" srcOrd="1" destOrd="0" presId="urn:microsoft.com/office/officeart/2005/8/layout/orgChart1"/>
    <dgm:cxn modelId="{92845272-FA94-487C-8D1B-122D3E57414C}" type="presOf" srcId="{C81C3D05-340B-400A-865F-1BFA12DAC7AA}" destId="{F0ADB72F-D3A2-4E17-BD22-5CA30A4C7B22}" srcOrd="0" destOrd="0" presId="urn:microsoft.com/office/officeart/2005/8/layout/orgChart1"/>
    <dgm:cxn modelId="{F66E6CDC-B701-449B-B884-6375F6DDD5F5}" type="presOf" srcId="{92E5137A-ECE7-4EE9-9DE3-296089CC7DA2}" destId="{3048C275-A9AF-427B-AE75-D28ED0CBF009}" srcOrd="1" destOrd="0" presId="urn:microsoft.com/office/officeart/2005/8/layout/orgChart1"/>
    <dgm:cxn modelId="{1FE357FF-B235-436B-9458-DCAE0CEA805B}" type="presOf" srcId="{95B47737-AE5C-4B2B-A766-17F6C55F9746}" destId="{CCC324BD-687D-4793-B138-C743A56079B0}" srcOrd="0" destOrd="0" presId="urn:microsoft.com/office/officeart/2005/8/layout/orgChart1"/>
    <dgm:cxn modelId="{DAA7ECA0-270C-4FAA-9019-8010C384DB13}" type="presOf" srcId="{DE8FFDE9-6209-4A24-940B-613228694102}" destId="{A1E6C570-62C7-4EE1-B8E6-6F6C28D8DA98}" srcOrd="0" destOrd="0" presId="urn:microsoft.com/office/officeart/2005/8/layout/orgChart1"/>
    <dgm:cxn modelId="{9796B475-C959-4B5E-969A-833716BD85E7}" srcId="{EEB728C5-0E48-4128-BEE8-B87B6186CA9C}" destId="{0B144EE2-3C66-41BF-910D-8E7B54F645AB}" srcOrd="3" destOrd="0" parTransId="{FC9A5F20-D1D0-4FF2-ADA7-34E11F6F7921}" sibTransId="{B497D1DC-3EDC-443B-8B81-83BE680438D5}"/>
    <dgm:cxn modelId="{0B62CBA3-19E6-419B-9D2B-AAF2F72731CD}" type="presOf" srcId="{18D20D8F-4749-45A4-AD94-C105ABEC59C1}" destId="{C4AC22CF-C6B2-4A25-AE1A-B7E663A20807}" srcOrd="0" destOrd="0" presId="urn:microsoft.com/office/officeart/2005/8/layout/orgChart1"/>
    <dgm:cxn modelId="{295075BC-B8FC-4BB4-B73D-AC3E25431808}" type="presOf" srcId="{0B144EE2-3C66-41BF-910D-8E7B54F645AB}" destId="{CA19A09C-9FF4-4BF2-9E6D-E9008B377156}" srcOrd="0" destOrd="0" presId="urn:microsoft.com/office/officeart/2005/8/layout/orgChart1"/>
    <dgm:cxn modelId="{22C095A3-C00A-4044-8663-7579AA8841BE}" type="presOf" srcId="{95B47737-AE5C-4B2B-A766-17F6C55F9746}" destId="{571DA23C-88ED-4E4C-9746-FC820B579DF5}" srcOrd="1" destOrd="0" presId="urn:microsoft.com/office/officeart/2005/8/layout/orgChart1"/>
    <dgm:cxn modelId="{E193AD39-5070-42D3-9D80-F0BBBB16244D}" type="presOf" srcId="{A91FD1C2-DD4E-4036-90AB-AACC7CFF78D0}" destId="{B0D05B3E-82C9-4C42-9B94-9BF504AE1197}" srcOrd="0" destOrd="0" presId="urn:microsoft.com/office/officeart/2005/8/layout/orgChart1"/>
    <dgm:cxn modelId="{1CA9C3F8-1924-45D1-9E7C-4DC4C69C79E3}" type="presOf" srcId="{FC9A5F20-D1D0-4FF2-ADA7-34E11F6F7921}" destId="{74F4ACEC-D97B-4A4C-9B51-A2A15389F373}" srcOrd="0" destOrd="0" presId="urn:microsoft.com/office/officeart/2005/8/layout/orgChart1"/>
    <dgm:cxn modelId="{F5D62DE1-C933-4746-B50A-EBBC210FE027}" type="presOf" srcId="{EEB728C5-0E48-4128-BEE8-B87B6186CA9C}" destId="{9D4C9329-135A-42F7-A6BF-0833264F90F2}" srcOrd="0" destOrd="0" presId="urn:microsoft.com/office/officeart/2005/8/layout/orgChart1"/>
    <dgm:cxn modelId="{7E8C1124-A18A-4D57-A89A-E5C33DC02631}" srcId="{EEB728C5-0E48-4128-BEE8-B87B6186CA9C}" destId="{95B47737-AE5C-4B2B-A766-17F6C55F9746}" srcOrd="1" destOrd="0" parTransId="{A91FD1C2-DD4E-4036-90AB-AACC7CFF78D0}" sibTransId="{AD7272CB-50DC-426C-B1DC-201008CA07EB}"/>
    <dgm:cxn modelId="{F43E6834-8CEA-49F0-B964-80F630AF5E7A}" srcId="{EEB728C5-0E48-4128-BEE8-B87B6186CA9C}" destId="{92E5137A-ECE7-4EE9-9DE3-296089CC7DA2}" srcOrd="0" destOrd="0" parTransId="{DE8FFDE9-6209-4A24-940B-613228694102}" sibTransId="{EDD20464-5293-469C-9E48-A3C567970D21}"/>
    <dgm:cxn modelId="{5F453624-CB94-4204-BFF4-FA6097EA193E}" type="presOf" srcId="{92E5137A-ECE7-4EE9-9DE3-296089CC7DA2}" destId="{EC466BE6-EBD2-456A-AB89-7AA0AFC81AE8}" srcOrd="0" destOrd="0" presId="urn:microsoft.com/office/officeart/2005/8/layout/orgChart1"/>
    <dgm:cxn modelId="{E07E1889-B806-410C-8A6A-49D9289A2736}" type="presOf" srcId="{EEB728C5-0E48-4128-BEE8-B87B6186CA9C}" destId="{F3C53BD9-BCF2-4657-B646-C2E77D77B29A}" srcOrd="1" destOrd="0" presId="urn:microsoft.com/office/officeart/2005/8/layout/orgChart1"/>
    <dgm:cxn modelId="{D10F445B-37C7-4F2A-B903-C2924C542FB0}" type="presOf" srcId="{C32408A2-CFA2-4D0F-93D5-D819C42A30D1}" destId="{8961891F-0499-4A4E-9393-2483901FD688}" srcOrd="0" destOrd="0" presId="urn:microsoft.com/office/officeart/2005/8/layout/orgChart1"/>
    <dgm:cxn modelId="{46A9EC29-AEEB-4938-A30E-50BFF5A31252}" srcId="{C81C3D05-340B-400A-865F-1BFA12DAC7AA}" destId="{EEB728C5-0E48-4128-BEE8-B87B6186CA9C}" srcOrd="0" destOrd="0" parTransId="{DFD1A901-B3D4-4A5D-ADAC-2B4F296EEB5B}" sibTransId="{4A21E622-6760-46D3-A6BA-A213430F271D}"/>
    <dgm:cxn modelId="{8AD5A629-2BF1-4F44-B83F-0858E415A770}" srcId="{EEB728C5-0E48-4128-BEE8-B87B6186CA9C}" destId="{C32408A2-CFA2-4D0F-93D5-D819C42A30D1}" srcOrd="2" destOrd="0" parTransId="{18D20D8F-4749-45A4-AD94-C105ABEC59C1}" sibTransId="{3AEF7ED9-E982-4154-B339-6C5B20FCA957}"/>
    <dgm:cxn modelId="{E174304C-9803-4720-995F-9D2EA753610C}" type="presOf" srcId="{C32408A2-CFA2-4D0F-93D5-D819C42A30D1}" destId="{961682B0-1202-4FAC-9FF5-1D9F3EEB392C}" srcOrd="1" destOrd="0" presId="urn:microsoft.com/office/officeart/2005/8/layout/orgChart1"/>
    <dgm:cxn modelId="{721F3D7B-C457-4BB6-911C-1928DB178D32}" type="presParOf" srcId="{F0ADB72F-D3A2-4E17-BD22-5CA30A4C7B22}" destId="{49808872-AA02-432F-AD28-8EB8C1F042C6}" srcOrd="0" destOrd="0" presId="urn:microsoft.com/office/officeart/2005/8/layout/orgChart1"/>
    <dgm:cxn modelId="{8D927F59-D986-4B52-8FC9-00A184A836B0}" type="presParOf" srcId="{49808872-AA02-432F-AD28-8EB8C1F042C6}" destId="{E876977E-B255-46FB-A347-D7E027FFC966}" srcOrd="0" destOrd="0" presId="urn:microsoft.com/office/officeart/2005/8/layout/orgChart1"/>
    <dgm:cxn modelId="{15E7DDD4-0750-485B-9861-B1637F9C6818}" type="presParOf" srcId="{E876977E-B255-46FB-A347-D7E027FFC966}" destId="{9D4C9329-135A-42F7-A6BF-0833264F90F2}" srcOrd="0" destOrd="0" presId="urn:microsoft.com/office/officeart/2005/8/layout/orgChart1"/>
    <dgm:cxn modelId="{7DE9DE5D-FBA3-48B0-AA39-ADD258AB9115}" type="presParOf" srcId="{E876977E-B255-46FB-A347-D7E027FFC966}" destId="{F3C53BD9-BCF2-4657-B646-C2E77D77B29A}" srcOrd="1" destOrd="0" presId="urn:microsoft.com/office/officeart/2005/8/layout/orgChart1"/>
    <dgm:cxn modelId="{21D464D2-3AF1-43E0-8E4D-90EB1C671564}" type="presParOf" srcId="{49808872-AA02-432F-AD28-8EB8C1F042C6}" destId="{332D445B-C075-4B6F-B95A-96A422E6845F}" srcOrd="1" destOrd="0" presId="urn:microsoft.com/office/officeart/2005/8/layout/orgChart1"/>
    <dgm:cxn modelId="{5544847C-4B3F-43CD-AF40-82AAB4ADB1D8}" type="presParOf" srcId="{332D445B-C075-4B6F-B95A-96A422E6845F}" destId="{A1E6C570-62C7-4EE1-B8E6-6F6C28D8DA98}" srcOrd="0" destOrd="0" presId="urn:microsoft.com/office/officeart/2005/8/layout/orgChart1"/>
    <dgm:cxn modelId="{ABB1ECD3-71B0-43FA-BE23-9F391D6223E6}" type="presParOf" srcId="{332D445B-C075-4B6F-B95A-96A422E6845F}" destId="{0E0C5CE5-DD88-49A9-AE28-621FA7F36CB0}" srcOrd="1" destOrd="0" presId="urn:microsoft.com/office/officeart/2005/8/layout/orgChart1"/>
    <dgm:cxn modelId="{063B5EA7-51B8-4250-B07B-ABC8C6A9F5A0}" type="presParOf" srcId="{0E0C5CE5-DD88-49A9-AE28-621FA7F36CB0}" destId="{CAC1E7DB-8F8F-4E9C-A587-C16E8D9C392B}" srcOrd="0" destOrd="0" presId="urn:microsoft.com/office/officeart/2005/8/layout/orgChart1"/>
    <dgm:cxn modelId="{E8016412-4DFA-40A5-9C7E-2915999A31CF}" type="presParOf" srcId="{CAC1E7DB-8F8F-4E9C-A587-C16E8D9C392B}" destId="{EC466BE6-EBD2-456A-AB89-7AA0AFC81AE8}" srcOrd="0" destOrd="0" presId="urn:microsoft.com/office/officeart/2005/8/layout/orgChart1"/>
    <dgm:cxn modelId="{5F672889-0BFD-49CE-BF70-C367B5FBC17B}" type="presParOf" srcId="{CAC1E7DB-8F8F-4E9C-A587-C16E8D9C392B}" destId="{3048C275-A9AF-427B-AE75-D28ED0CBF009}" srcOrd="1" destOrd="0" presId="urn:microsoft.com/office/officeart/2005/8/layout/orgChart1"/>
    <dgm:cxn modelId="{94D8E164-E806-4286-9AF2-568809A0F89B}" type="presParOf" srcId="{0E0C5CE5-DD88-49A9-AE28-621FA7F36CB0}" destId="{72680769-06B4-4208-B9A1-CCD64970B3AA}" srcOrd="1" destOrd="0" presId="urn:microsoft.com/office/officeart/2005/8/layout/orgChart1"/>
    <dgm:cxn modelId="{2CCE81A1-5994-4A61-A5D0-45CC38351262}" type="presParOf" srcId="{0E0C5CE5-DD88-49A9-AE28-621FA7F36CB0}" destId="{1F574F32-4F74-4921-BF47-EF80B2AC2FC6}" srcOrd="2" destOrd="0" presId="urn:microsoft.com/office/officeart/2005/8/layout/orgChart1"/>
    <dgm:cxn modelId="{D915C798-A922-4DAE-8962-BFF5F6DF426E}" type="presParOf" srcId="{332D445B-C075-4B6F-B95A-96A422E6845F}" destId="{B0D05B3E-82C9-4C42-9B94-9BF504AE1197}" srcOrd="2" destOrd="0" presId="urn:microsoft.com/office/officeart/2005/8/layout/orgChart1"/>
    <dgm:cxn modelId="{593483A1-BA24-4FC2-BD65-D1A86951F4DD}" type="presParOf" srcId="{332D445B-C075-4B6F-B95A-96A422E6845F}" destId="{42FE4BC4-228A-4D07-A038-640F100A8128}" srcOrd="3" destOrd="0" presId="urn:microsoft.com/office/officeart/2005/8/layout/orgChart1"/>
    <dgm:cxn modelId="{81003E66-10D6-4AE3-A7D6-C829E579225D}" type="presParOf" srcId="{42FE4BC4-228A-4D07-A038-640F100A8128}" destId="{A3B11DEA-96A0-452A-BCA5-B36FC4CFD724}" srcOrd="0" destOrd="0" presId="urn:microsoft.com/office/officeart/2005/8/layout/orgChart1"/>
    <dgm:cxn modelId="{43EF29E6-025F-41EF-AF74-EEABC5020D13}" type="presParOf" srcId="{A3B11DEA-96A0-452A-BCA5-B36FC4CFD724}" destId="{CCC324BD-687D-4793-B138-C743A56079B0}" srcOrd="0" destOrd="0" presId="urn:microsoft.com/office/officeart/2005/8/layout/orgChart1"/>
    <dgm:cxn modelId="{7B263130-A154-462C-9FEA-B6FA8A33B424}" type="presParOf" srcId="{A3B11DEA-96A0-452A-BCA5-B36FC4CFD724}" destId="{571DA23C-88ED-4E4C-9746-FC820B579DF5}" srcOrd="1" destOrd="0" presId="urn:microsoft.com/office/officeart/2005/8/layout/orgChart1"/>
    <dgm:cxn modelId="{3F80FF4D-D62F-44EC-8EFD-3F713FDA537C}" type="presParOf" srcId="{42FE4BC4-228A-4D07-A038-640F100A8128}" destId="{03168D54-7B7F-46C1-9F6A-C8F4DFF10E33}" srcOrd="1" destOrd="0" presId="urn:microsoft.com/office/officeart/2005/8/layout/orgChart1"/>
    <dgm:cxn modelId="{AA0E7D42-F48B-4112-94B4-DD8D10BDFF87}" type="presParOf" srcId="{42FE4BC4-228A-4D07-A038-640F100A8128}" destId="{25C3FF41-71A8-4172-88A6-54FC0F241BEE}" srcOrd="2" destOrd="0" presId="urn:microsoft.com/office/officeart/2005/8/layout/orgChart1"/>
    <dgm:cxn modelId="{C1A43501-4FFD-42FF-B488-32DAFBE8635B}" type="presParOf" srcId="{332D445B-C075-4B6F-B95A-96A422E6845F}" destId="{C4AC22CF-C6B2-4A25-AE1A-B7E663A20807}" srcOrd="4" destOrd="0" presId="urn:microsoft.com/office/officeart/2005/8/layout/orgChart1"/>
    <dgm:cxn modelId="{457DAD01-DC1F-47E5-92AC-FB19CC39CE4B}" type="presParOf" srcId="{332D445B-C075-4B6F-B95A-96A422E6845F}" destId="{31C6EFA6-C21E-4DE6-B48C-B5F82C970EA9}" srcOrd="5" destOrd="0" presId="urn:microsoft.com/office/officeart/2005/8/layout/orgChart1"/>
    <dgm:cxn modelId="{AC709A62-E728-4520-BC7E-C74126928783}" type="presParOf" srcId="{31C6EFA6-C21E-4DE6-B48C-B5F82C970EA9}" destId="{F6A4B6F7-0F1F-4412-A62D-10953BC46B7E}" srcOrd="0" destOrd="0" presId="urn:microsoft.com/office/officeart/2005/8/layout/orgChart1"/>
    <dgm:cxn modelId="{DA67DB32-5B14-4FFC-9FFF-A3A394CD8300}" type="presParOf" srcId="{F6A4B6F7-0F1F-4412-A62D-10953BC46B7E}" destId="{8961891F-0499-4A4E-9393-2483901FD688}" srcOrd="0" destOrd="0" presId="urn:microsoft.com/office/officeart/2005/8/layout/orgChart1"/>
    <dgm:cxn modelId="{72292F8E-317B-4962-BA58-0E35BDA09CEB}" type="presParOf" srcId="{F6A4B6F7-0F1F-4412-A62D-10953BC46B7E}" destId="{961682B0-1202-4FAC-9FF5-1D9F3EEB392C}" srcOrd="1" destOrd="0" presId="urn:microsoft.com/office/officeart/2005/8/layout/orgChart1"/>
    <dgm:cxn modelId="{06A1C548-00A1-42C2-9640-A27B7F614CCC}" type="presParOf" srcId="{31C6EFA6-C21E-4DE6-B48C-B5F82C970EA9}" destId="{591BB5A3-B4EB-438D-BC8E-9E7D4DBE497F}" srcOrd="1" destOrd="0" presId="urn:microsoft.com/office/officeart/2005/8/layout/orgChart1"/>
    <dgm:cxn modelId="{6BAF7B65-4EDE-48A8-A6ED-F584D14B04A6}" type="presParOf" srcId="{31C6EFA6-C21E-4DE6-B48C-B5F82C970EA9}" destId="{4CD2528E-201E-4D42-B993-9DACED59A75B}" srcOrd="2" destOrd="0" presId="urn:microsoft.com/office/officeart/2005/8/layout/orgChart1"/>
    <dgm:cxn modelId="{F441E3BD-0317-4990-9B92-30EDE0FAA46A}" type="presParOf" srcId="{332D445B-C075-4B6F-B95A-96A422E6845F}" destId="{74F4ACEC-D97B-4A4C-9B51-A2A15389F373}" srcOrd="6" destOrd="0" presId="urn:microsoft.com/office/officeart/2005/8/layout/orgChart1"/>
    <dgm:cxn modelId="{03B68302-30CC-4853-8990-F6228FD2BDE3}" type="presParOf" srcId="{332D445B-C075-4B6F-B95A-96A422E6845F}" destId="{DE1AAC89-49BE-4ECA-AA99-D88BB425D27C}" srcOrd="7" destOrd="0" presId="urn:microsoft.com/office/officeart/2005/8/layout/orgChart1"/>
    <dgm:cxn modelId="{21671F05-DA42-487A-BB02-2C4468EC882B}" type="presParOf" srcId="{DE1AAC89-49BE-4ECA-AA99-D88BB425D27C}" destId="{8E28D5DC-85AB-448D-803E-346AA730556C}" srcOrd="0" destOrd="0" presId="urn:microsoft.com/office/officeart/2005/8/layout/orgChart1"/>
    <dgm:cxn modelId="{B04FD8B1-C92A-47D5-BA10-A155C58F5441}" type="presParOf" srcId="{8E28D5DC-85AB-448D-803E-346AA730556C}" destId="{CA19A09C-9FF4-4BF2-9E6D-E9008B377156}" srcOrd="0" destOrd="0" presId="urn:microsoft.com/office/officeart/2005/8/layout/orgChart1"/>
    <dgm:cxn modelId="{CD2A7230-16AF-4E1B-9099-D1F98061E2D4}" type="presParOf" srcId="{8E28D5DC-85AB-448D-803E-346AA730556C}" destId="{72BC6C6F-D086-43FA-95C3-92AED306AD39}" srcOrd="1" destOrd="0" presId="urn:microsoft.com/office/officeart/2005/8/layout/orgChart1"/>
    <dgm:cxn modelId="{26100BDC-2351-4C42-80CB-A69B5AC4A0E1}" type="presParOf" srcId="{DE1AAC89-49BE-4ECA-AA99-D88BB425D27C}" destId="{4BA9DAD8-FC6B-488F-80B6-A0ADC7C57273}" srcOrd="1" destOrd="0" presId="urn:microsoft.com/office/officeart/2005/8/layout/orgChart1"/>
    <dgm:cxn modelId="{AB1E82D7-45E4-475B-A0A5-92F590CCB213}" type="presParOf" srcId="{DE1AAC89-49BE-4ECA-AA99-D88BB425D27C}" destId="{F1FA5A73-E462-4E43-B0C2-A9D7238B2523}" srcOrd="2" destOrd="0" presId="urn:microsoft.com/office/officeart/2005/8/layout/orgChart1"/>
    <dgm:cxn modelId="{2742EAFF-3EC9-4F79-B3F7-6DAFC2017C88}" type="presParOf" srcId="{49808872-AA02-432F-AD28-8EB8C1F042C6}" destId="{17993914-2237-480E-9B2B-86B9C74FAB6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1C3D05-340B-400A-865F-1BFA12DAC7AA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</dgm:pt>
    <dgm:pt modelId="{EEB728C5-0E48-4128-BEE8-B87B6186CA9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1855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Человек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DFD1A901-B3D4-4A5D-ADAC-2B4F296EEB5B}" type="parTrans" cxnId="{46A9EC29-AEEB-4938-A30E-50BFF5A31252}">
      <dgm:prSet/>
      <dgm:spPr/>
      <dgm:t>
        <a:bodyPr/>
        <a:lstStyle/>
        <a:p>
          <a:endParaRPr lang="ru-RU"/>
        </a:p>
      </dgm:t>
    </dgm:pt>
    <dgm:pt modelId="{4A21E622-6760-46D3-A6BA-A213430F271D}" type="sibTrans" cxnId="{46A9EC29-AEEB-4938-A30E-50BFF5A31252}">
      <dgm:prSet/>
      <dgm:spPr/>
      <dgm:t>
        <a:bodyPr/>
        <a:lstStyle/>
        <a:p>
          <a:endParaRPr lang="ru-RU"/>
        </a:p>
      </dgm:t>
    </dgm:pt>
    <dgm:pt modelId="{92E5137A-ECE7-4EE9-9DE3-296089CC7DA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7 человек родилось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DE8FFDE9-6209-4A24-940B-613228694102}" type="parTrans" cxnId="{F43E6834-8CEA-49F0-B964-80F630AF5E7A}">
      <dgm:prSet/>
      <dgm:spPr/>
      <dgm:t>
        <a:bodyPr/>
        <a:lstStyle/>
        <a:p>
          <a:endParaRPr lang="ru-RU"/>
        </a:p>
      </dgm:t>
    </dgm:pt>
    <dgm:pt modelId="{EDD20464-5293-469C-9E48-A3C567970D21}" type="sibTrans" cxnId="{F43E6834-8CEA-49F0-B964-80F630AF5E7A}">
      <dgm:prSet/>
      <dgm:spPr/>
      <dgm:t>
        <a:bodyPr/>
        <a:lstStyle/>
        <a:p>
          <a:endParaRPr lang="ru-RU"/>
        </a:p>
      </dgm:t>
    </dgm:pt>
    <dgm:pt modelId="{95B47737-AE5C-4B2B-A766-17F6C55F974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11 человек умерло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A91FD1C2-DD4E-4036-90AB-AACC7CFF78D0}" type="parTrans" cxnId="{7E8C1124-A18A-4D57-A89A-E5C33DC02631}">
      <dgm:prSet/>
      <dgm:spPr/>
      <dgm:t>
        <a:bodyPr/>
        <a:lstStyle/>
        <a:p>
          <a:endParaRPr lang="ru-RU"/>
        </a:p>
      </dgm:t>
    </dgm:pt>
    <dgm:pt modelId="{AD7272CB-50DC-426C-B1DC-201008CA07EB}" type="sibTrans" cxnId="{7E8C1124-A18A-4D57-A89A-E5C33DC02631}">
      <dgm:prSet/>
      <dgm:spPr/>
      <dgm:t>
        <a:bodyPr/>
        <a:lstStyle/>
        <a:p>
          <a:endParaRPr lang="ru-RU"/>
        </a:p>
      </dgm:t>
    </dgm:pt>
    <dgm:pt modelId="{C32408A2-CFA2-4D0F-93D5-D819C42A30D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22 человека прибыло</a:t>
          </a:r>
        </a:p>
      </dgm:t>
    </dgm:pt>
    <dgm:pt modelId="{18D20D8F-4749-45A4-AD94-C105ABEC59C1}" type="parTrans" cxnId="{8AD5A629-2BF1-4F44-B83F-0858E415A770}">
      <dgm:prSet/>
      <dgm:spPr/>
      <dgm:t>
        <a:bodyPr/>
        <a:lstStyle/>
        <a:p>
          <a:endParaRPr lang="ru-RU"/>
        </a:p>
      </dgm:t>
    </dgm:pt>
    <dgm:pt modelId="{3AEF7ED9-E982-4154-B339-6C5B20FCA957}" type="sibTrans" cxnId="{8AD5A629-2BF1-4F44-B83F-0858E415A770}">
      <dgm:prSet/>
      <dgm:spPr/>
      <dgm:t>
        <a:bodyPr/>
        <a:lstStyle/>
        <a:p>
          <a:endParaRPr lang="ru-RU"/>
        </a:p>
      </dgm:t>
    </dgm:pt>
    <dgm:pt modelId="{0B144EE2-3C66-41BF-910D-8E7B54F645A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0" i="0" u="none" strike="noStrike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29 человек убыло</a:t>
          </a:r>
        </a:p>
      </dgm:t>
    </dgm:pt>
    <dgm:pt modelId="{FC9A5F20-D1D0-4FF2-ADA7-34E11F6F7921}" type="parTrans" cxnId="{9796B475-C959-4B5E-969A-833716BD85E7}">
      <dgm:prSet/>
      <dgm:spPr/>
      <dgm:t>
        <a:bodyPr/>
        <a:lstStyle/>
        <a:p>
          <a:endParaRPr lang="ru-RU"/>
        </a:p>
      </dgm:t>
    </dgm:pt>
    <dgm:pt modelId="{B497D1DC-3EDC-443B-8B81-83BE680438D5}" type="sibTrans" cxnId="{9796B475-C959-4B5E-969A-833716BD85E7}">
      <dgm:prSet/>
      <dgm:spPr/>
      <dgm:t>
        <a:bodyPr/>
        <a:lstStyle/>
        <a:p>
          <a:endParaRPr lang="ru-RU"/>
        </a:p>
      </dgm:t>
    </dgm:pt>
    <dgm:pt modelId="{F0ADB72F-D3A2-4E17-BD22-5CA30A4C7B22}" type="pres">
      <dgm:prSet presAssocID="{C81C3D05-340B-400A-865F-1BFA12DAC7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9808872-AA02-432F-AD28-8EB8C1F042C6}" type="pres">
      <dgm:prSet presAssocID="{EEB728C5-0E48-4128-BEE8-B87B6186CA9C}" presName="hierRoot1" presStyleCnt="0">
        <dgm:presLayoutVars>
          <dgm:hierBranch/>
        </dgm:presLayoutVars>
      </dgm:prSet>
      <dgm:spPr/>
    </dgm:pt>
    <dgm:pt modelId="{E876977E-B255-46FB-A347-D7E027FFC966}" type="pres">
      <dgm:prSet presAssocID="{EEB728C5-0E48-4128-BEE8-B87B6186CA9C}" presName="rootComposite1" presStyleCnt="0"/>
      <dgm:spPr/>
    </dgm:pt>
    <dgm:pt modelId="{9D4C9329-135A-42F7-A6BF-0833264F90F2}" type="pres">
      <dgm:prSet presAssocID="{EEB728C5-0E48-4128-BEE8-B87B6186CA9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C53BD9-BCF2-4657-B646-C2E77D77B29A}" type="pres">
      <dgm:prSet presAssocID="{EEB728C5-0E48-4128-BEE8-B87B6186CA9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32D445B-C075-4B6F-B95A-96A422E6845F}" type="pres">
      <dgm:prSet presAssocID="{EEB728C5-0E48-4128-BEE8-B87B6186CA9C}" presName="hierChild2" presStyleCnt="0"/>
      <dgm:spPr/>
    </dgm:pt>
    <dgm:pt modelId="{A1E6C570-62C7-4EE1-B8E6-6F6C28D8DA98}" type="pres">
      <dgm:prSet presAssocID="{DE8FFDE9-6209-4A24-940B-613228694102}" presName="Name35" presStyleLbl="parChTrans1D2" presStyleIdx="0" presStyleCnt="4"/>
      <dgm:spPr/>
      <dgm:t>
        <a:bodyPr/>
        <a:lstStyle/>
        <a:p>
          <a:endParaRPr lang="ru-RU"/>
        </a:p>
      </dgm:t>
    </dgm:pt>
    <dgm:pt modelId="{0E0C5CE5-DD88-49A9-AE28-621FA7F36CB0}" type="pres">
      <dgm:prSet presAssocID="{92E5137A-ECE7-4EE9-9DE3-296089CC7DA2}" presName="hierRoot2" presStyleCnt="0">
        <dgm:presLayoutVars>
          <dgm:hierBranch/>
        </dgm:presLayoutVars>
      </dgm:prSet>
      <dgm:spPr/>
    </dgm:pt>
    <dgm:pt modelId="{CAC1E7DB-8F8F-4E9C-A587-C16E8D9C392B}" type="pres">
      <dgm:prSet presAssocID="{92E5137A-ECE7-4EE9-9DE3-296089CC7DA2}" presName="rootComposite" presStyleCnt="0"/>
      <dgm:spPr/>
    </dgm:pt>
    <dgm:pt modelId="{EC466BE6-EBD2-456A-AB89-7AA0AFC81AE8}" type="pres">
      <dgm:prSet presAssocID="{92E5137A-ECE7-4EE9-9DE3-296089CC7DA2}" presName="rootText" presStyleLbl="node2" presStyleIdx="0" presStyleCnt="4" custLinFactNeighborX="10029" custLinFactNeighborY="3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48C275-A9AF-427B-AE75-D28ED0CBF009}" type="pres">
      <dgm:prSet presAssocID="{92E5137A-ECE7-4EE9-9DE3-296089CC7DA2}" presName="rootConnector" presStyleLbl="node2" presStyleIdx="0" presStyleCnt="4"/>
      <dgm:spPr/>
      <dgm:t>
        <a:bodyPr/>
        <a:lstStyle/>
        <a:p>
          <a:endParaRPr lang="ru-RU"/>
        </a:p>
      </dgm:t>
    </dgm:pt>
    <dgm:pt modelId="{72680769-06B4-4208-B9A1-CCD64970B3AA}" type="pres">
      <dgm:prSet presAssocID="{92E5137A-ECE7-4EE9-9DE3-296089CC7DA2}" presName="hierChild4" presStyleCnt="0"/>
      <dgm:spPr/>
    </dgm:pt>
    <dgm:pt modelId="{1F574F32-4F74-4921-BF47-EF80B2AC2FC6}" type="pres">
      <dgm:prSet presAssocID="{92E5137A-ECE7-4EE9-9DE3-296089CC7DA2}" presName="hierChild5" presStyleCnt="0"/>
      <dgm:spPr/>
    </dgm:pt>
    <dgm:pt modelId="{B0D05B3E-82C9-4C42-9B94-9BF504AE1197}" type="pres">
      <dgm:prSet presAssocID="{A91FD1C2-DD4E-4036-90AB-AACC7CFF78D0}" presName="Name35" presStyleLbl="parChTrans1D2" presStyleIdx="1" presStyleCnt="4"/>
      <dgm:spPr/>
      <dgm:t>
        <a:bodyPr/>
        <a:lstStyle/>
        <a:p>
          <a:endParaRPr lang="ru-RU"/>
        </a:p>
      </dgm:t>
    </dgm:pt>
    <dgm:pt modelId="{42FE4BC4-228A-4D07-A038-640F100A8128}" type="pres">
      <dgm:prSet presAssocID="{95B47737-AE5C-4B2B-A766-17F6C55F9746}" presName="hierRoot2" presStyleCnt="0">
        <dgm:presLayoutVars>
          <dgm:hierBranch/>
        </dgm:presLayoutVars>
      </dgm:prSet>
      <dgm:spPr/>
    </dgm:pt>
    <dgm:pt modelId="{A3B11DEA-96A0-452A-BCA5-B36FC4CFD724}" type="pres">
      <dgm:prSet presAssocID="{95B47737-AE5C-4B2B-A766-17F6C55F9746}" presName="rootComposite" presStyleCnt="0"/>
      <dgm:spPr/>
    </dgm:pt>
    <dgm:pt modelId="{CCC324BD-687D-4793-B138-C743A56079B0}" type="pres">
      <dgm:prSet presAssocID="{95B47737-AE5C-4B2B-A766-17F6C55F9746}" presName="rootText" presStyleLbl="node2" presStyleIdx="1" presStyleCnt="4" custLinFactNeighborY="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DA23C-88ED-4E4C-9746-FC820B579DF5}" type="pres">
      <dgm:prSet presAssocID="{95B47737-AE5C-4B2B-A766-17F6C55F9746}" presName="rootConnector" presStyleLbl="node2" presStyleIdx="1" presStyleCnt="4"/>
      <dgm:spPr/>
      <dgm:t>
        <a:bodyPr/>
        <a:lstStyle/>
        <a:p>
          <a:endParaRPr lang="ru-RU"/>
        </a:p>
      </dgm:t>
    </dgm:pt>
    <dgm:pt modelId="{03168D54-7B7F-46C1-9F6A-C8F4DFF10E33}" type="pres">
      <dgm:prSet presAssocID="{95B47737-AE5C-4B2B-A766-17F6C55F9746}" presName="hierChild4" presStyleCnt="0"/>
      <dgm:spPr/>
    </dgm:pt>
    <dgm:pt modelId="{25C3FF41-71A8-4172-88A6-54FC0F241BEE}" type="pres">
      <dgm:prSet presAssocID="{95B47737-AE5C-4B2B-A766-17F6C55F9746}" presName="hierChild5" presStyleCnt="0"/>
      <dgm:spPr/>
    </dgm:pt>
    <dgm:pt modelId="{C4AC22CF-C6B2-4A25-AE1A-B7E663A20807}" type="pres">
      <dgm:prSet presAssocID="{18D20D8F-4749-45A4-AD94-C105ABEC59C1}" presName="Name35" presStyleLbl="parChTrans1D2" presStyleIdx="2" presStyleCnt="4"/>
      <dgm:spPr/>
      <dgm:t>
        <a:bodyPr/>
        <a:lstStyle/>
        <a:p>
          <a:endParaRPr lang="ru-RU"/>
        </a:p>
      </dgm:t>
    </dgm:pt>
    <dgm:pt modelId="{31C6EFA6-C21E-4DE6-B48C-B5F82C970EA9}" type="pres">
      <dgm:prSet presAssocID="{C32408A2-CFA2-4D0F-93D5-D819C42A30D1}" presName="hierRoot2" presStyleCnt="0">
        <dgm:presLayoutVars>
          <dgm:hierBranch/>
        </dgm:presLayoutVars>
      </dgm:prSet>
      <dgm:spPr/>
    </dgm:pt>
    <dgm:pt modelId="{F6A4B6F7-0F1F-4412-A62D-10953BC46B7E}" type="pres">
      <dgm:prSet presAssocID="{C32408A2-CFA2-4D0F-93D5-D819C42A30D1}" presName="rootComposite" presStyleCnt="0"/>
      <dgm:spPr/>
    </dgm:pt>
    <dgm:pt modelId="{8961891F-0499-4A4E-9393-2483901FD688}" type="pres">
      <dgm:prSet presAssocID="{C32408A2-CFA2-4D0F-93D5-D819C42A30D1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1682B0-1202-4FAC-9FF5-1D9F3EEB392C}" type="pres">
      <dgm:prSet presAssocID="{C32408A2-CFA2-4D0F-93D5-D819C42A30D1}" presName="rootConnector" presStyleLbl="node2" presStyleIdx="2" presStyleCnt="4"/>
      <dgm:spPr/>
      <dgm:t>
        <a:bodyPr/>
        <a:lstStyle/>
        <a:p>
          <a:endParaRPr lang="ru-RU"/>
        </a:p>
      </dgm:t>
    </dgm:pt>
    <dgm:pt modelId="{591BB5A3-B4EB-438D-BC8E-9E7D4DBE497F}" type="pres">
      <dgm:prSet presAssocID="{C32408A2-CFA2-4D0F-93D5-D819C42A30D1}" presName="hierChild4" presStyleCnt="0"/>
      <dgm:spPr/>
    </dgm:pt>
    <dgm:pt modelId="{4CD2528E-201E-4D42-B993-9DACED59A75B}" type="pres">
      <dgm:prSet presAssocID="{C32408A2-CFA2-4D0F-93D5-D819C42A30D1}" presName="hierChild5" presStyleCnt="0"/>
      <dgm:spPr/>
    </dgm:pt>
    <dgm:pt modelId="{74F4ACEC-D97B-4A4C-9B51-A2A15389F373}" type="pres">
      <dgm:prSet presAssocID="{FC9A5F20-D1D0-4FF2-ADA7-34E11F6F7921}" presName="Name35" presStyleLbl="parChTrans1D2" presStyleIdx="3" presStyleCnt="4"/>
      <dgm:spPr/>
      <dgm:t>
        <a:bodyPr/>
        <a:lstStyle/>
        <a:p>
          <a:endParaRPr lang="ru-RU"/>
        </a:p>
      </dgm:t>
    </dgm:pt>
    <dgm:pt modelId="{DE1AAC89-49BE-4ECA-AA99-D88BB425D27C}" type="pres">
      <dgm:prSet presAssocID="{0B144EE2-3C66-41BF-910D-8E7B54F645AB}" presName="hierRoot2" presStyleCnt="0">
        <dgm:presLayoutVars>
          <dgm:hierBranch/>
        </dgm:presLayoutVars>
      </dgm:prSet>
      <dgm:spPr/>
    </dgm:pt>
    <dgm:pt modelId="{8E28D5DC-85AB-448D-803E-346AA730556C}" type="pres">
      <dgm:prSet presAssocID="{0B144EE2-3C66-41BF-910D-8E7B54F645AB}" presName="rootComposite" presStyleCnt="0"/>
      <dgm:spPr/>
    </dgm:pt>
    <dgm:pt modelId="{CA19A09C-9FF4-4BF2-9E6D-E9008B377156}" type="pres">
      <dgm:prSet presAssocID="{0B144EE2-3C66-41BF-910D-8E7B54F645AB}" presName="rootText" presStyleLbl="node2" presStyleIdx="3" presStyleCnt="4" custLinFactNeighborX="10750" custLinFactNeighborY="-49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BC6C6F-D086-43FA-95C3-92AED306AD39}" type="pres">
      <dgm:prSet presAssocID="{0B144EE2-3C66-41BF-910D-8E7B54F645AB}" presName="rootConnector" presStyleLbl="node2" presStyleIdx="3" presStyleCnt="4"/>
      <dgm:spPr/>
      <dgm:t>
        <a:bodyPr/>
        <a:lstStyle/>
        <a:p>
          <a:endParaRPr lang="ru-RU"/>
        </a:p>
      </dgm:t>
    </dgm:pt>
    <dgm:pt modelId="{4BA9DAD8-FC6B-488F-80B6-A0ADC7C57273}" type="pres">
      <dgm:prSet presAssocID="{0B144EE2-3C66-41BF-910D-8E7B54F645AB}" presName="hierChild4" presStyleCnt="0"/>
      <dgm:spPr/>
    </dgm:pt>
    <dgm:pt modelId="{F1FA5A73-E462-4E43-B0C2-A9D7238B2523}" type="pres">
      <dgm:prSet presAssocID="{0B144EE2-3C66-41BF-910D-8E7B54F645AB}" presName="hierChild5" presStyleCnt="0"/>
      <dgm:spPr/>
    </dgm:pt>
    <dgm:pt modelId="{17993914-2237-480E-9B2B-86B9C74FAB69}" type="pres">
      <dgm:prSet presAssocID="{EEB728C5-0E48-4128-BEE8-B87B6186CA9C}" presName="hierChild3" presStyleCnt="0"/>
      <dgm:spPr/>
    </dgm:pt>
  </dgm:ptLst>
  <dgm:cxnLst>
    <dgm:cxn modelId="{AD2E104D-3736-40FB-AE93-84E43EB17D07}" type="presOf" srcId="{0B144EE2-3C66-41BF-910D-8E7B54F645AB}" destId="{72BC6C6F-D086-43FA-95C3-92AED306AD39}" srcOrd="1" destOrd="0" presId="urn:microsoft.com/office/officeart/2005/8/layout/orgChart1"/>
    <dgm:cxn modelId="{92845272-FA94-487C-8D1B-122D3E57414C}" type="presOf" srcId="{C81C3D05-340B-400A-865F-1BFA12DAC7AA}" destId="{F0ADB72F-D3A2-4E17-BD22-5CA30A4C7B22}" srcOrd="0" destOrd="0" presId="urn:microsoft.com/office/officeart/2005/8/layout/orgChart1"/>
    <dgm:cxn modelId="{F66E6CDC-B701-449B-B884-6375F6DDD5F5}" type="presOf" srcId="{92E5137A-ECE7-4EE9-9DE3-296089CC7DA2}" destId="{3048C275-A9AF-427B-AE75-D28ED0CBF009}" srcOrd="1" destOrd="0" presId="urn:microsoft.com/office/officeart/2005/8/layout/orgChart1"/>
    <dgm:cxn modelId="{1FE357FF-B235-436B-9458-DCAE0CEA805B}" type="presOf" srcId="{95B47737-AE5C-4B2B-A766-17F6C55F9746}" destId="{CCC324BD-687D-4793-B138-C743A56079B0}" srcOrd="0" destOrd="0" presId="urn:microsoft.com/office/officeart/2005/8/layout/orgChart1"/>
    <dgm:cxn modelId="{DAA7ECA0-270C-4FAA-9019-8010C384DB13}" type="presOf" srcId="{DE8FFDE9-6209-4A24-940B-613228694102}" destId="{A1E6C570-62C7-4EE1-B8E6-6F6C28D8DA98}" srcOrd="0" destOrd="0" presId="urn:microsoft.com/office/officeart/2005/8/layout/orgChart1"/>
    <dgm:cxn modelId="{9796B475-C959-4B5E-969A-833716BD85E7}" srcId="{EEB728C5-0E48-4128-BEE8-B87B6186CA9C}" destId="{0B144EE2-3C66-41BF-910D-8E7B54F645AB}" srcOrd="3" destOrd="0" parTransId="{FC9A5F20-D1D0-4FF2-ADA7-34E11F6F7921}" sibTransId="{B497D1DC-3EDC-443B-8B81-83BE680438D5}"/>
    <dgm:cxn modelId="{0B62CBA3-19E6-419B-9D2B-AAF2F72731CD}" type="presOf" srcId="{18D20D8F-4749-45A4-AD94-C105ABEC59C1}" destId="{C4AC22CF-C6B2-4A25-AE1A-B7E663A20807}" srcOrd="0" destOrd="0" presId="urn:microsoft.com/office/officeart/2005/8/layout/orgChart1"/>
    <dgm:cxn modelId="{295075BC-B8FC-4BB4-B73D-AC3E25431808}" type="presOf" srcId="{0B144EE2-3C66-41BF-910D-8E7B54F645AB}" destId="{CA19A09C-9FF4-4BF2-9E6D-E9008B377156}" srcOrd="0" destOrd="0" presId="urn:microsoft.com/office/officeart/2005/8/layout/orgChart1"/>
    <dgm:cxn modelId="{22C095A3-C00A-4044-8663-7579AA8841BE}" type="presOf" srcId="{95B47737-AE5C-4B2B-A766-17F6C55F9746}" destId="{571DA23C-88ED-4E4C-9746-FC820B579DF5}" srcOrd="1" destOrd="0" presId="urn:microsoft.com/office/officeart/2005/8/layout/orgChart1"/>
    <dgm:cxn modelId="{E193AD39-5070-42D3-9D80-F0BBBB16244D}" type="presOf" srcId="{A91FD1C2-DD4E-4036-90AB-AACC7CFF78D0}" destId="{B0D05B3E-82C9-4C42-9B94-9BF504AE1197}" srcOrd="0" destOrd="0" presId="urn:microsoft.com/office/officeart/2005/8/layout/orgChart1"/>
    <dgm:cxn modelId="{1CA9C3F8-1924-45D1-9E7C-4DC4C69C79E3}" type="presOf" srcId="{FC9A5F20-D1D0-4FF2-ADA7-34E11F6F7921}" destId="{74F4ACEC-D97B-4A4C-9B51-A2A15389F373}" srcOrd="0" destOrd="0" presId="urn:microsoft.com/office/officeart/2005/8/layout/orgChart1"/>
    <dgm:cxn modelId="{F5D62DE1-C933-4746-B50A-EBBC210FE027}" type="presOf" srcId="{EEB728C5-0E48-4128-BEE8-B87B6186CA9C}" destId="{9D4C9329-135A-42F7-A6BF-0833264F90F2}" srcOrd="0" destOrd="0" presId="urn:microsoft.com/office/officeart/2005/8/layout/orgChart1"/>
    <dgm:cxn modelId="{7E8C1124-A18A-4D57-A89A-E5C33DC02631}" srcId="{EEB728C5-0E48-4128-BEE8-B87B6186CA9C}" destId="{95B47737-AE5C-4B2B-A766-17F6C55F9746}" srcOrd="1" destOrd="0" parTransId="{A91FD1C2-DD4E-4036-90AB-AACC7CFF78D0}" sibTransId="{AD7272CB-50DC-426C-B1DC-201008CA07EB}"/>
    <dgm:cxn modelId="{F43E6834-8CEA-49F0-B964-80F630AF5E7A}" srcId="{EEB728C5-0E48-4128-BEE8-B87B6186CA9C}" destId="{92E5137A-ECE7-4EE9-9DE3-296089CC7DA2}" srcOrd="0" destOrd="0" parTransId="{DE8FFDE9-6209-4A24-940B-613228694102}" sibTransId="{EDD20464-5293-469C-9E48-A3C567970D21}"/>
    <dgm:cxn modelId="{5F453624-CB94-4204-BFF4-FA6097EA193E}" type="presOf" srcId="{92E5137A-ECE7-4EE9-9DE3-296089CC7DA2}" destId="{EC466BE6-EBD2-456A-AB89-7AA0AFC81AE8}" srcOrd="0" destOrd="0" presId="urn:microsoft.com/office/officeart/2005/8/layout/orgChart1"/>
    <dgm:cxn modelId="{E07E1889-B806-410C-8A6A-49D9289A2736}" type="presOf" srcId="{EEB728C5-0E48-4128-BEE8-B87B6186CA9C}" destId="{F3C53BD9-BCF2-4657-B646-C2E77D77B29A}" srcOrd="1" destOrd="0" presId="urn:microsoft.com/office/officeart/2005/8/layout/orgChart1"/>
    <dgm:cxn modelId="{D10F445B-37C7-4F2A-B903-C2924C542FB0}" type="presOf" srcId="{C32408A2-CFA2-4D0F-93D5-D819C42A30D1}" destId="{8961891F-0499-4A4E-9393-2483901FD688}" srcOrd="0" destOrd="0" presId="urn:microsoft.com/office/officeart/2005/8/layout/orgChart1"/>
    <dgm:cxn modelId="{46A9EC29-AEEB-4938-A30E-50BFF5A31252}" srcId="{C81C3D05-340B-400A-865F-1BFA12DAC7AA}" destId="{EEB728C5-0E48-4128-BEE8-B87B6186CA9C}" srcOrd="0" destOrd="0" parTransId="{DFD1A901-B3D4-4A5D-ADAC-2B4F296EEB5B}" sibTransId="{4A21E622-6760-46D3-A6BA-A213430F271D}"/>
    <dgm:cxn modelId="{8AD5A629-2BF1-4F44-B83F-0858E415A770}" srcId="{EEB728C5-0E48-4128-BEE8-B87B6186CA9C}" destId="{C32408A2-CFA2-4D0F-93D5-D819C42A30D1}" srcOrd="2" destOrd="0" parTransId="{18D20D8F-4749-45A4-AD94-C105ABEC59C1}" sibTransId="{3AEF7ED9-E982-4154-B339-6C5B20FCA957}"/>
    <dgm:cxn modelId="{E174304C-9803-4720-995F-9D2EA753610C}" type="presOf" srcId="{C32408A2-CFA2-4D0F-93D5-D819C42A30D1}" destId="{961682B0-1202-4FAC-9FF5-1D9F3EEB392C}" srcOrd="1" destOrd="0" presId="urn:microsoft.com/office/officeart/2005/8/layout/orgChart1"/>
    <dgm:cxn modelId="{721F3D7B-C457-4BB6-911C-1928DB178D32}" type="presParOf" srcId="{F0ADB72F-D3A2-4E17-BD22-5CA30A4C7B22}" destId="{49808872-AA02-432F-AD28-8EB8C1F042C6}" srcOrd="0" destOrd="0" presId="urn:microsoft.com/office/officeart/2005/8/layout/orgChart1"/>
    <dgm:cxn modelId="{8D927F59-D986-4B52-8FC9-00A184A836B0}" type="presParOf" srcId="{49808872-AA02-432F-AD28-8EB8C1F042C6}" destId="{E876977E-B255-46FB-A347-D7E027FFC966}" srcOrd="0" destOrd="0" presId="urn:microsoft.com/office/officeart/2005/8/layout/orgChart1"/>
    <dgm:cxn modelId="{15E7DDD4-0750-485B-9861-B1637F9C6818}" type="presParOf" srcId="{E876977E-B255-46FB-A347-D7E027FFC966}" destId="{9D4C9329-135A-42F7-A6BF-0833264F90F2}" srcOrd="0" destOrd="0" presId="urn:microsoft.com/office/officeart/2005/8/layout/orgChart1"/>
    <dgm:cxn modelId="{7DE9DE5D-FBA3-48B0-AA39-ADD258AB9115}" type="presParOf" srcId="{E876977E-B255-46FB-A347-D7E027FFC966}" destId="{F3C53BD9-BCF2-4657-B646-C2E77D77B29A}" srcOrd="1" destOrd="0" presId="urn:microsoft.com/office/officeart/2005/8/layout/orgChart1"/>
    <dgm:cxn modelId="{21D464D2-3AF1-43E0-8E4D-90EB1C671564}" type="presParOf" srcId="{49808872-AA02-432F-AD28-8EB8C1F042C6}" destId="{332D445B-C075-4B6F-B95A-96A422E6845F}" srcOrd="1" destOrd="0" presId="urn:microsoft.com/office/officeart/2005/8/layout/orgChart1"/>
    <dgm:cxn modelId="{5544847C-4B3F-43CD-AF40-82AAB4ADB1D8}" type="presParOf" srcId="{332D445B-C075-4B6F-B95A-96A422E6845F}" destId="{A1E6C570-62C7-4EE1-B8E6-6F6C28D8DA98}" srcOrd="0" destOrd="0" presId="urn:microsoft.com/office/officeart/2005/8/layout/orgChart1"/>
    <dgm:cxn modelId="{ABB1ECD3-71B0-43FA-BE23-9F391D6223E6}" type="presParOf" srcId="{332D445B-C075-4B6F-B95A-96A422E6845F}" destId="{0E0C5CE5-DD88-49A9-AE28-621FA7F36CB0}" srcOrd="1" destOrd="0" presId="urn:microsoft.com/office/officeart/2005/8/layout/orgChart1"/>
    <dgm:cxn modelId="{063B5EA7-51B8-4250-B07B-ABC8C6A9F5A0}" type="presParOf" srcId="{0E0C5CE5-DD88-49A9-AE28-621FA7F36CB0}" destId="{CAC1E7DB-8F8F-4E9C-A587-C16E8D9C392B}" srcOrd="0" destOrd="0" presId="urn:microsoft.com/office/officeart/2005/8/layout/orgChart1"/>
    <dgm:cxn modelId="{E8016412-4DFA-40A5-9C7E-2915999A31CF}" type="presParOf" srcId="{CAC1E7DB-8F8F-4E9C-A587-C16E8D9C392B}" destId="{EC466BE6-EBD2-456A-AB89-7AA0AFC81AE8}" srcOrd="0" destOrd="0" presId="urn:microsoft.com/office/officeart/2005/8/layout/orgChart1"/>
    <dgm:cxn modelId="{5F672889-0BFD-49CE-BF70-C367B5FBC17B}" type="presParOf" srcId="{CAC1E7DB-8F8F-4E9C-A587-C16E8D9C392B}" destId="{3048C275-A9AF-427B-AE75-D28ED0CBF009}" srcOrd="1" destOrd="0" presId="urn:microsoft.com/office/officeart/2005/8/layout/orgChart1"/>
    <dgm:cxn modelId="{94D8E164-E806-4286-9AF2-568809A0F89B}" type="presParOf" srcId="{0E0C5CE5-DD88-49A9-AE28-621FA7F36CB0}" destId="{72680769-06B4-4208-B9A1-CCD64970B3AA}" srcOrd="1" destOrd="0" presId="urn:microsoft.com/office/officeart/2005/8/layout/orgChart1"/>
    <dgm:cxn modelId="{2CCE81A1-5994-4A61-A5D0-45CC38351262}" type="presParOf" srcId="{0E0C5CE5-DD88-49A9-AE28-621FA7F36CB0}" destId="{1F574F32-4F74-4921-BF47-EF80B2AC2FC6}" srcOrd="2" destOrd="0" presId="urn:microsoft.com/office/officeart/2005/8/layout/orgChart1"/>
    <dgm:cxn modelId="{D915C798-A922-4DAE-8962-BFF5F6DF426E}" type="presParOf" srcId="{332D445B-C075-4B6F-B95A-96A422E6845F}" destId="{B0D05B3E-82C9-4C42-9B94-9BF504AE1197}" srcOrd="2" destOrd="0" presId="urn:microsoft.com/office/officeart/2005/8/layout/orgChart1"/>
    <dgm:cxn modelId="{593483A1-BA24-4FC2-BD65-D1A86951F4DD}" type="presParOf" srcId="{332D445B-C075-4B6F-B95A-96A422E6845F}" destId="{42FE4BC4-228A-4D07-A038-640F100A8128}" srcOrd="3" destOrd="0" presId="urn:microsoft.com/office/officeart/2005/8/layout/orgChart1"/>
    <dgm:cxn modelId="{81003E66-10D6-4AE3-A7D6-C829E579225D}" type="presParOf" srcId="{42FE4BC4-228A-4D07-A038-640F100A8128}" destId="{A3B11DEA-96A0-452A-BCA5-B36FC4CFD724}" srcOrd="0" destOrd="0" presId="urn:microsoft.com/office/officeart/2005/8/layout/orgChart1"/>
    <dgm:cxn modelId="{43EF29E6-025F-41EF-AF74-EEABC5020D13}" type="presParOf" srcId="{A3B11DEA-96A0-452A-BCA5-B36FC4CFD724}" destId="{CCC324BD-687D-4793-B138-C743A56079B0}" srcOrd="0" destOrd="0" presId="urn:microsoft.com/office/officeart/2005/8/layout/orgChart1"/>
    <dgm:cxn modelId="{7B263130-A154-462C-9FEA-B6FA8A33B424}" type="presParOf" srcId="{A3B11DEA-96A0-452A-BCA5-B36FC4CFD724}" destId="{571DA23C-88ED-4E4C-9746-FC820B579DF5}" srcOrd="1" destOrd="0" presId="urn:microsoft.com/office/officeart/2005/8/layout/orgChart1"/>
    <dgm:cxn modelId="{3F80FF4D-D62F-44EC-8EFD-3F713FDA537C}" type="presParOf" srcId="{42FE4BC4-228A-4D07-A038-640F100A8128}" destId="{03168D54-7B7F-46C1-9F6A-C8F4DFF10E33}" srcOrd="1" destOrd="0" presId="urn:microsoft.com/office/officeart/2005/8/layout/orgChart1"/>
    <dgm:cxn modelId="{AA0E7D42-F48B-4112-94B4-DD8D10BDFF87}" type="presParOf" srcId="{42FE4BC4-228A-4D07-A038-640F100A8128}" destId="{25C3FF41-71A8-4172-88A6-54FC0F241BEE}" srcOrd="2" destOrd="0" presId="urn:microsoft.com/office/officeart/2005/8/layout/orgChart1"/>
    <dgm:cxn modelId="{C1A43501-4FFD-42FF-B488-32DAFBE8635B}" type="presParOf" srcId="{332D445B-C075-4B6F-B95A-96A422E6845F}" destId="{C4AC22CF-C6B2-4A25-AE1A-B7E663A20807}" srcOrd="4" destOrd="0" presId="urn:microsoft.com/office/officeart/2005/8/layout/orgChart1"/>
    <dgm:cxn modelId="{457DAD01-DC1F-47E5-92AC-FB19CC39CE4B}" type="presParOf" srcId="{332D445B-C075-4B6F-B95A-96A422E6845F}" destId="{31C6EFA6-C21E-4DE6-B48C-B5F82C970EA9}" srcOrd="5" destOrd="0" presId="urn:microsoft.com/office/officeart/2005/8/layout/orgChart1"/>
    <dgm:cxn modelId="{AC709A62-E728-4520-BC7E-C74126928783}" type="presParOf" srcId="{31C6EFA6-C21E-4DE6-B48C-B5F82C970EA9}" destId="{F6A4B6F7-0F1F-4412-A62D-10953BC46B7E}" srcOrd="0" destOrd="0" presId="urn:microsoft.com/office/officeart/2005/8/layout/orgChart1"/>
    <dgm:cxn modelId="{DA67DB32-5B14-4FFC-9FFF-A3A394CD8300}" type="presParOf" srcId="{F6A4B6F7-0F1F-4412-A62D-10953BC46B7E}" destId="{8961891F-0499-4A4E-9393-2483901FD688}" srcOrd="0" destOrd="0" presId="urn:microsoft.com/office/officeart/2005/8/layout/orgChart1"/>
    <dgm:cxn modelId="{72292F8E-317B-4962-BA58-0E35BDA09CEB}" type="presParOf" srcId="{F6A4B6F7-0F1F-4412-A62D-10953BC46B7E}" destId="{961682B0-1202-4FAC-9FF5-1D9F3EEB392C}" srcOrd="1" destOrd="0" presId="urn:microsoft.com/office/officeart/2005/8/layout/orgChart1"/>
    <dgm:cxn modelId="{06A1C548-00A1-42C2-9640-A27B7F614CCC}" type="presParOf" srcId="{31C6EFA6-C21E-4DE6-B48C-B5F82C970EA9}" destId="{591BB5A3-B4EB-438D-BC8E-9E7D4DBE497F}" srcOrd="1" destOrd="0" presId="urn:microsoft.com/office/officeart/2005/8/layout/orgChart1"/>
    <dgm:cxn modelId="{6BAF7B65-4EDE-48A8-A6ED-F584D14B04A6}" type="presParOf" srcId="{31C6EFA6-C21E-4DE6-B48C-B5F82C970EA9}" destId="{4CD2528E-201E-4D42-B993-9DACED59A75B}" srcOrd="2" destOrd="0" presId="urn:microsoft.com/office/officeart/2005/8/layout/orgChart1"/>
    <dgm:cxn modelId="{F441E3BD-0317-4990-9B92-30EDE0FAA46A}" type="presParOf" srcId="{332D445B-C075-4B6F-B95A-96A422E6845F}" destId="{74F4ACEC-D97B-4A4C-9B51-A2A15389F373}" srcOrd="6" destOrd="0" presId="urn:microsoft.com/office/officeart/2005/8/layout/orgChart1"/>
    <dgm:cxn modelId="{03B68302-30CC-4853-8990-F6228FD2BDE3}" type="presParOf" srcId="{332D445B-C075-4B6F-B95A-96A422E6845F}" destId="{DE1AAC89-49BE-4ECA-AA99-D88BB425D27C}" srcOrd="7" destOrd="0" presId="urn:microsoft.com/office/officeart/2005/8/layout/orgChart1"/>
    <dgm:cxn modelId="{21671F05-DA42-487A-BB02-2C4468EC882B}" type="presParOf" srcId="{DE1AAC89-49BE-4ECA-AA99-D88BB425D27C}" destId="{8E28D5DC-85AB-448D-803E-346AA730556C}" srcOrd="0" destOrd="0" presId="urn:microsoft.com/office/officeart/2005/8/layout/orgChart1"/>
    <dgm:cxn modelId="{B04FD8B1-C92A-47D5-BA10-A155C58F5441}" type="presParOf" srcId="{8E28D5DC-85AB-448D-803E-346AA730556C}" destId="{CA19A09C-9FF4-4BF2-9E6D-E9008B377156}" srcOrd="0" destOrd="0" presId="urn:microsoft.com/office/officeart/2005/8/layout/orgChart1"/>
    <dgm:cxn modelId="{CD2A7230-16AF-4E1B-9099-D1F98061E2D4}" type="presParOf" srcId="{8E28D5DC-85AB-448D-803E-346AA730556C}" destId="{72BC6C6F-D086-43FA-95C3-92AED306AD39}" srcOrd="1" destOrd="0" presId="urn:microsoft.com/office/officeart/2005/8/layout/orgChart1"/>
    <dgm:cxn modelId="{26100BDC-2351-4C42-80CB-A69B5AC4A0E1}" type="presParOf" srcId="{DE1AAC89-49BE-4ECA-AA99-D88BB425D27C}" destId="{4BA9DAD8-FC6B-488F-80B6-A0ADC7C57273}" srcOrd="1" destOrd="0" presId="urn:microsoft.com/office/officeart/2005/8/layout/orgChart1"/>
    <dgm:cxn modelId="{AB1E82D7-45E4-475B-A0A5-92F590CCB213}" type="presParOf" srcId="{DE1AAC89-49BE-4ECA-AA99-D88BB425D27C}" destId="{F1FA5A73-E462-4E43-B0C2-A9D7238B2523}" srcOrd="2" destOrd="0" presId="urn:microsoft.com/office/officeart/2005/8/layout/orgChart1"/>
    <dgm:cxn modelId="{2742EAFF-3EC9-4F79-B3F7-6DAFC2017C88}" type="presParOf" srcId="{49808872-AA02-432F-AD28-8EB8C1F042C6}" destId="{17993914-2237-480E-9B2B-86B9C74FAB6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3" loCatId="list" qsTypeId="urn:microsoft.com/office/officeart/2005/8/quickstyle/3d2#1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dirty="0" smtClean="0">
              <a:latin typeface="+mj-lt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287,3</a:t>
          </a: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dirty="0" smtClean="0">
              <a:latin typeface="+mj-lt"/>
            </a:rPr>
            <a:t>Налог на совокупный доход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8,9</a:t>
          </a: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Безвозмездные поступления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6356,5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240,2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Налог на имущество</a:t>
          </a: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1025,4</a:t>
          </a:r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0" presStyleCnt="5" custLinFactNeighborY="3071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1" presStyleCnt="5" custLinFactNeighborY="-36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2" presStyleCnt="5" custLinFactNeighborY="6142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3" presStyleCnt="5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4" presStyleCnt="5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E36993-FAAE-49CB-88DC-E5A4AA805891}" srcId="{227A101D-8088-4F21-A936-43AB877355D2}" destId="{0B9B2A67-3308-4738-A989-277DB42E2389}" srcOrd="4" destOrd="0" parTransId="{B59CBA58-19C8-46DB-9EC7-31A700C71AA8}" sibTransId="{F45485CB-20B1-475E-B0DF-D9C24AC455BE}"/>
    <dgm:cxn modelId="{069EF6AB-DD4D-4937-8D8B-173032F5839F}" type="presOf" srcId="{C97DEE32-CB06-4791-BCBA-64AB4E8F81A7}" destId="{3EACFEE0-BEE7-4E7A-8CB3-5254697BDBB8}" srcOrd="1" destOrd="0" presId="urn:microsoft.com/office/officeart/2005/8/layout/vList4#3"/>
    <dgm:cxn modelId="{E5C7C694-70A4-4C23-97F6-EDA5A3D240A2}" srcId="{227A101D-8088-4F21-A936-43AB877355D2}" destId="{E313B81E-1751-4C21-8155-E4E5788F26D3}" srcOrd="0" destOrd="0" parTransId="{E23ADDFA-5A80-4A69-A248-6C133368E902}" sibTransId="{A953BF2A-CE73-464D-9553-D0EF45A6271B}"/>
    <dgm:cxn modelId="{362B88C3-2561-443F-B1F3-A6ACBAE391E0}" type="presOf" srcId="{0CB101B1-31FC-4497-B774-302BD4E2A2CB}" destId="{67233FA9-89F9-43A8-9F80-99BA1DBCD9E3}" srcOrd="0" destOrd="0" presId="urn:microsoft.com/office/officeart/2005/8/layout/vList4#3"/>
    <dgm:cxn modelId="{4BBDB1A4-4023-4C20-AD17-63D6589C00DF}" type="presOf" srcId="{227A101D-8088-4F21-A936-43AB877355D2}" destId="{B17E2703-ED7C-40C1-AA5F-205C0BB9EA84}" srcOrd="0" destOrd="0" presId="urn:microsoft.com/office/officeart/2005/8/layout/vList4#3"/>
    <dgm:cxn modelId="{4FCC162B-85C7-4D2F-80E8-5EA97F273C79}" type="presOf" srcId="{8061A499-68BB-4517-AEA3-079F9BE298A5}" destId="{15C59F69-595E-4B67-B539-081BDD40D04C}" srcOrd="1" destOrd="0" presId="urn:microsoft.com/office/officeart/2005/8/layout/vList4#3"/>
    <dgm:cxn modelId="{F6E8ED44-7848-4171-804E-547A7BDA6E55}" type="presOf" srcId="{0CB101B1-31FC-4497-B774-302BD4E2A2CB}" destId="{ED0EA491-65AE-4061-9E58-F527A96B4B18}" srcOrd="1" destOrd="0" presId="urn:microsoft.com/office/officeart/2005/8/layout/vList4#3"/>
    <dgm:cxn modelId="{8A125BC7-EE7A-436D-87D3-390C8AC82068}" type="presOf" srcId="{E313B81E-1751-4C21-8155-E4E5788F26D3}" destId="{3D57390B-957B-42E2-9EEB-3D286DE16B84}" srcOrd="0" destOrd="0" presId="urn:microsoft.com/office/officeart/2005/8/layout/vList4#3"/>
    <dgm:cxn modelId="{430B919D-E873-4609-B1DE-53973AAAEBEF}" type="presOf" srcId="{8061A499-68BB-4517-AEA3-079F9BE298A5}" destId="{681E65EC-7E48-44FF-9933-C4F2C62D5FC2}" srcOrd="0" destOrd="0" presId="urn:microsoft.com/office/officeart/2005/8/layout/vList4#3"/>
    <dgm:cxn modelId="{3AC4BAA2-528D-402B-87E6-3118DFC36D03}" srcId="{227A101D-8088-4F21-A936-43AB877355D2}" destId="{C97DEE32-CB06-4791-BCBA-64AB4E8F81A7}" srcOrd="1" destOrd="0" parTransId="{B02A2E4F-7228-4C2C-B8D2-AA21D4409A13}" sibTransId="{09F77138-88E1-4648-8066-33468F18AA7B}"/>
    <dgm:cxn modelId="{EE9F63CA-29FA-4818-995C-5A6DE83B16BA}" type="presOf" srcId="{C97DEE32-CB06-4791-BCBA-64AB4E8F81A7}" destId="{D4719953-BCF8-4147-BA01-5072633CA648}" srcOrd="0" destOrd="0" presId="urn:microsoft.com/office/officeart/2005/8/layout/vList4#3"/>
    <dgm:cxn modelId="{84E8D979-575C-41D2-8A7F-B6B93CFD421D}" type="presOf" srcId="{E313B81E-1751-4C21-8155-E4E5788F26D3}" destId="{ECE55AF3-693F-4ADA-963D-E4F57667994B}" srcOrd="1" destOrd="0" presId="urn:microsoft.com/office/officeart/2005/8/layout/vList4#3"/>
    <dgm:cxn modelId="{6FF04DF4-B8EA-41AC-A75E-98DA8A10CCAD}" type="presOf" srcId="{0B9B2A67-3308-4738-A989-277DB42E2389}" destId="{6DB89233-6C18-422C-8D76-B2F98DAF26EC}" srcOrd="1" destOrd="0" presId="urn:microsoft.com/office/officeart/2005/8/layout/vList4#3"/>
    <dgm:cxn modelId="{1B953493-F6F7-47FE-B292-8924ADD9A5A0}" srcId="{227A101D-8088-4F21-A936-43AB877355D2}" destId="{8061A499-68BB-4517-AEA3-079F9BE298A5}" srcOrd="3" destOrd="0" parTransId="{55E260D4-7E74-422F-989D-1A883D30C42B}" sibTransId="{2FF04357-4C60-47B2-ABA7-F34F2DD98536}"/>
    <dgm:cxn modelId="{D625980C-BF66-41D1-9571-8D4F6CC2B9AC}" type="presOf" srcId="{0B9B2A67-3308-4738-A989-277DB42E2389}" destId="{3AE17446-860D-4EED-9858-81EAAEE74108}" srcOrd="0" destOrd="0" presId="urn:microsoft.com/office/officeart/2005/8/layout/vList4#3"/>
    <dgm:cxn modelId="{9469BABD-7B52-472A-919C-FD09352CDD3D}" srcId="{227A101D-8088-4F21-A936-43AB877355D2}" destId="{0CB101B1-31FC-4497-B774-302BD4E2A2CB}" srcOrd="2" destOrd="0" parTransId="{72B65FE5-70A3-4544-A451-2D11560A5446}" sibTransId="{A20E049E-2BD9-47CC-87E7-27BD5E13D5CD}"/>
    <dgm:cxn modelId="{AE956AA7-632F-4972-ABA7-91340DC9397F}" type="presParOf" srcId="{B17E2703-ED7C-40C1-AA5F-205C0BB9EA84}" destId="{94272FED-D994-4743-844C-5070BB732343}" srcOrd="0" destOrd="0" presId="urn:microsoft.com/office/officeart/2005/8/layout/vList4#3"/>
    <dgm:cxn modelId="{546A084F-FEAF-480F-B708-86DC549E7479}" type="presParOf" srcId="{94272FED-D994-4743-844C-5070BB732343}" destId="{3D57390B-957B-42E2-9EEB-3D286DE16B84}" srcOrd="0" destOrd="0" presId="urn:microsoft.com/office/officeart/2005/8/layout/vList4#3"/>
    <dgm:cxn modelId="{35B537AD-618C-4424-8005-26F1B037F29E}" type="presParOf" srcId="{94272FED-D994-4743-844C-5070BB732343}" destId="{DC3D1057-3911-49DC-8B4B-4F8305BF098A}" srcOrd="1" destOrd="0" presId="urn:microsoft.com/office/officeart/2005/8/layout/vList4#3"/>
    <dgm:cxn modelId="{808FDB0B-9AF3-44FA-A11F-8BF19B650E73}" type="presParOf" srcId="{94272FED-D994-4743-844C-5070BB732343}" destId="{ECE55AF3-693F-4ADA-963D-E4F57667994B}" srcOrd="2" destOrd="0" presId="urn:microsoft.com/office/officeart/2005/8/layout/vList4#3"/>
    <dgm:cxn modelId="{206F1088-5C8F-4BB5-B531-DCD61526995B}" type="presParOf" srcId="{B17E2703-ED7C-40C1-AA5F-205C0BB9EA84}" destId="{A2C514FB-D7EB-4AA8-B2BD-147960D9F9FC}" srcOrd="1" destOrd="0" presId="urn:microsoft.com/office/officeart/2005/8/layout/vList4#3"/>
    <dgm:cxn modelId="{7D5361D3-CDC2-4122-AD8B-46E431138E23}" type="presParOf" srcId="{B17E2703-ED7C-40C1-AA5F-205C0BB9EA84}" destId="{4C4B47A0-B25E-4991-B2ED-6AC55F32B923}" srcOrd="2" destOrd="0" presId="urn:microsoft.com/office/officeart/2005/8/layout/vList4#3"/>
    <dgm:cxn modelId="{59FBDBB5-0D67-4284-96CD-FB7509CD762C}" type="presParOf" srcId="{4C4B47A0-B25E-4991-B2ED-6AC55F32B923}" destId="{D4719953-BCF8-4147-BA01-5072633CA648}" srcOrd="0" destOrd="0" presId="urn:microsoft.com/office/officeart/2005/8/layout/vList4#3"/>
    <dgm:cxn modelId="{1F0F85D0-6110-4CCE-A113-BCA1684C9118}" type="presParOf" srcId="{4C4B47A0-B25E-4991-B2ED-6AC55F32B923}" destId="{10414709-A3FF-419B-8BA0-6B96893FDF2B}" srcOrd="1" destOrd="0" presId="urn:microsoft.com/office/officeart/2005/8/layout/vList4#3"/>
    <dgm:cxn modelId="{3F826602-9753-420D-B8DF-1E17A06343F5}" type="presParOf" srcId="{4C4B47A0-B25E-4991-B2ED-6AC55F32B923}" destId="{3EACFEE0-BEE7-4E7A-8CB3-5254697BDBB8}" srcOrd="2" destOrd="0" presId="urn:microsoft.com/office/officeart/2005/8/layout/vList4#3"/>
    <dgm:cxn modelId="{35506D56-916D-48B6-9D13-AFB554BB79E2}" type="presParOf" srcId="{B17E2703-ED7C-40C1-AA5F-205C0BB9EA84}" destId="{10A85B69-F88F-4A3C-900B-DFE86B169A12}" srcOrd="3" destOrd="0" presId="urn:microsoft.com/office/officeart/2005/8/layout/vList4#3"/>
    <dgm:cxn modelId="{98999A85-9230-477F-8ABD-ED7D00B79B2C}" type="presParOf" srcId="{B17E2703-ED7C-40C1-AA5F-205C0BB9EA84}" destId="{931DB2C6-6A18-4320-B852-C2613EDB2FA8}" srcOrd="4" destOrd="0" presId="urn:microsoft.com/office/officeart/2005/8/layout/vList4#3"/>
    <dgm:cxn modelId="{1F8967B2-58CE-4FBC-9757-0F818B0EEEC1}" type="presParOf" srcId="{931DB2C6-6A18-4320-B852-C2613EDB2FA8}" destId="{67233FA9-89F9-43A8-9F80-99BA1DBCD9E3}" srcOrd="0" destOrd="0" presId="urn:microsoft.com/office/officeart/2005/8/layout/vList4#3"/>
    <dgm:cxn modelId="{719AEB12-DFF8-4EF1-8615-949442909B96}" type="presParOf" srcId="{931DB2C6-6A18-4320-B852-C2613EDB2FA8}" destId="{B43CAF5A-DF0E-47F1-8B84-50B2394B9328}" srcOrd="1" destOrd="0" presId="urn:microsoft.com/office/officeart/2005/8/layout/vList4#3"/>
    <dgm:cxn modelId="{C7900EED-8785-41A3-9290-1E96294BAB70}" type="presParOf" srcId="{931DB2C6-6A18-4320-B852-C2613EDB2FA8}" destId="{ED0EA491-65AE-4061-9E58-F527A96B4B18}" srcOrd="2" destOrd="0" presId="urn:microsoft.com/office/officeart/2005/8/layout/vList4#3"/>
    <dgm:cxn modelId="{E4FAC83F-6EAD-4ABF-9A89-F8433C04013B}" type="presParOf" srcId="{B17E2703-ED7C-40C1-AA5F-205C0BB9EA84}" destId="{5D375768-0ECA-4AFD-96FD-19990CEB488B}" srcOrd="5" destOrd="0" presId="urn:microsoft.com/office/officeart/2005/8/layout/vList4#3"/>
    <dgm:cxn modelId="{01AE18D0-6B8B-44AB-BB6F-540CA7F0CF40}" type="presParOf" srcId="{B17E2703-ED7C-40C1-AA5F-205C0BB9EA84}" destId="{7D4D5190-7A99-4EE3-BF13-894BFF6BFA1A}" srcOrd="6" destOrd="0" presId="urn:microsoft.com/office/officeart/2005/8/layout/vList4#3"/>
    <dgm:cxn modelId="{BEC05DD3-3D51-481B-8CBB-8BDBD354315D}" type="presParOf" srcId="{7D4D5190-7A99-4EE3-BF13-894BFF6BFA1A}" destId="{681E65EC-7E48-44FF-9933-C4F2C62D5FC2}" srcOrd="0" destOrd="0" presId="urn:microsoft.com/office/officeart/2005/8/layout/vList4#3"/>
    <dgm:cxn modelId="{3C389814-83D7-429B-ACE4-1015DBAC9865}" type="presParOf" srcId="{7D4D5190-7A99-4EE3-BF13-894BFF6BFA1A}" destId="{7DE197FE-AADA-44C3-8B2B-CF16D12E116A}" srcOrd="1" destOrd="0" presId="urn:microsoft.com/office/officeart/2005/8/layout/vList4#3"/>
    <dgm:cxn modelId="{C76FA9D3-40F6-4B8A-BF43-FE66E4B28DA3}" type="presParOf" srcId="{7D4D5190-7A99-4EE3-BF13-894BFF6BFA1A}" destId="{15C59F69-595E-4B67-B539-081BDD40D04C}" srcOrd="2" destOrd="0" presId="urn:microsoft.com/office/officeart/2005/8/layout/vList4#3"/>
    <dgm:cxn modelId="{5DA145FA-5E3D-4C45-94FC-6B13427C8991}" type="presParOf" srcId="{B17E2703-ED7C-40C1-AA5F-205C0BB9EA84}" destId="{6AFA3499-CF7C-4437-BB77-60DAFC4E26ED}" srcOrd="7" destOrd="0" presId="urn:microsoft.com/office/officeart/2005/8/layout/vList4#3"/>
    <dgm:cxn modelId="{29FCD9A8-3078-4CDF-961E-887C1463973B}" type="presParOf" srcId="{B17E2703-ED7C-40C1-AA5F-205C0BB9EA84}" destId="{8A66E07E-A0AF-47B7-92C7-CC6CC7F443E5}" srcOrd="8" destOrd="0" presId="urn:microsoft.com/office/officeart/2005/8/layout/vList4#3"/>
    <dgm:cxn modelId="{9DCEDB71-21B2-488F-BC21-160133D3A67B}" type="presParOf" srcId="{8A66E07E-A0AF-47B7-92C7-CC6CC7F443E5}" destId="{3AE17446-860D-4EED-9858-81EAAEE74108}" srcOrd="0" destOrd="0" presId="urn:microsoft.com/office/officeart/2005/8/layout/vList4#3"/>
    <dgm:cxn modelId="{5364BC41-BF1D-4D58-8976-36312685F0EC}" type="presParOf" srcId="{8A66E07E-A0AF-47B7-92C7-CC6CC7F443E5}" destId="{59208E79-B8A7-477C-B741-F3EAF6407C81}" srcOrd="1" destOrd="0" presId="urn:microsoft.com/office/officeart/2005/8/layout/vList4#3"/>
    <dgm:cxn modelId="{146BD907-5E9C-4934-87CE-DB5645E1C21F}" type="presParOf" srcId="{8A66E07E-A0AF-47B7-92C7-CC6CC7F443E5}" destId="{6DB89233-6C18-422C-8D76-B2F98DAF26EC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4" loCatId="list" qsTypeId="urn:microsoft.com/office/officeart/2005/8/quickstyle/3d2#2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Социальная поддержка граждан</a:t>
          </a:r>
        </a:p>
        <a:p>
          <a:pPr algn="ctr"/>
          <a:r>
            <a:rPr lang="ru-RU" sz="1400" b="1" dirty="0" smtClean="0">
              <a:latin typeface="Arial" pitchFamily="34" charset="0"/>
              <a:cs typeface="Arial" pitchFamily="34" charset="0"/>
            </a:rPr>
            <a:t>254,0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Развитие культуры</a:t>
          </a:r>
        </a:p>
        <a:p>
          <a:pPr algn="ctr"/>
          <a:r>
            <a:rPr lang="ru-RU" sz="1400" b="1" dirty="0" smtClean="0">
              <a:latin typeface="Arial" pitchFamily="34" charset="0"/>
              <a:cs typeface="Arial" pitchFamily="34" charset="0"/>
            </a:rPr>
            <a:t>5749,1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Развитие транспортной системы 1524,3</a:t>
          </a:r>
          <a:endParaRPr lang="ru-RU" sz="1400" b="1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Благоустройство 683,3</a:t>
          </a:r>
        </a:p>
        <a:p>
          <a:pPr algn="ctr"/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Пожарная безопасность</a:t>
          </a:r>
        </a:p>
        <a:p>
          <a:pPr algn="ctr"/>
          <a:r>
            <a:rPr lang="ru-RU" sz="1400" b="1" dirty="0" smtClean="0">
              <a:latin typeface="Arial" pitchFamily="34" charset="0"/>
              <a:cs typeface="Arial" pitchFamily="34" charset="0"/>
            </a:rPr>
            <a:t>45,6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Информационное общество 127,1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Муниципальная политика 4443,7</a:t>
          </a:r>
        </a:p>
        <a:p>
          <a:pPr algn="ctr"/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5" custLinFactNeighborX="33" custLinFactNeighborY="-1255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5" custLinFactNeighborX="-1912" custLinFactNeighborY="-10727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2" presStyleCnt="5" custScaleY="155245" custLinFactNeighborX="7022" custLinFactNeighborY="4932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3" presStyleCnt="5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4" presStyleCnt="5" custScaleY="87019" custLinFactNeighborX="-33333" custLinFactNeighborY="3355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4" presStyleCnt="5" custScaleY="9792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B4E29A-2CC4-4FC6-89D8-76C393B4688A}" type="presOf" srcId="{0CB101B1-31FC-4497-B774-302BD4E2A2CB}" destId="{ED0EA491-65AE-4061-9E58-F527A96B4B18}" srcOrd="1" destOrd="0" presId="urn:microsoft.com/office/officeart/2005/8/layout/vList4#4"/>
    <dgm:cxn modelId="{681CF73B-0BEB-48A8-9792-8DCB7D73768E}" type="presOf" srcId="{61D99D17-2746-4EA0-AD49-B2201E3298AB}" destId="{0CE79A18-16FB-4FBF-9129-D4AB1E2AEE32}" srcOrd="0" destOrd="0" presId="urn:microsoft.com/office/officeart/2005/8/layout/vList4#4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1A2FB100-72B6-4289-AA9C-6C2754F49ED1}" type="presOf" srcId="{E313B81E-1751-4C21-8155-E4E5788F26D3}" destId="{ECE55AF3-693F-4ADA-963D-E4F57667994B}" srcOrd="1" destOrd="0" presId="urn:microsoft.com/office/officeart/2005/8/layout/vList4#4"/>
    <dgm:cxn modelId="{1375C534-7DD0-4509-8B39-0CAEB2065C28}" type="presOf" srcId="{0CB101B1-31FC-4497-B774-302BD4E2A2CB}" destId="{67233FA9-89F9-43A8-9F80-99BA1DBCD9E3}" srcOrd="0" destOrd="0" presId="urn:microsoft.com/office/officeart/2005/8/layout/vList4#4"/>
    <dgm:cxn modelId="{A94BDA57-85C1-4D41-93D5-9A0471020926}" type="presOf" srcId="{E313B81E-1751-4C21-8155-E4E5788F26D3}" destId="{3D57390B-957B-42E2-9EEB-3D286DE16B84}" srcOrd="0" destOrd="0" presId="urn:microsoft.com/office/officeart/2005/8/layout/vList4#4"/>
    <dgm:cxn modelId="{046E21C5-72BE-4C64-BFEF-FDC7BF94025C}" type="presOf" srcId="{8061A499-68BB-4517-AEA3-079F9BE298A5}" destId="{15C59F69-595E-4B67-B539-081BDD40D04C}" srcOrd="1" destOrd="0" presId="urn:microsoft.com/office/officeart/2005/8/layout/vList4#4"/>
    <dgm:cxn modelId="{0013D753-95DD-4DDF-B837-B6F33ED09804}" type="presOf" srcId="{8061A499-68BB-4517-AEA3-079F9BE298A5}" destId="{681E65EC-7E48-44FF-9933-C4F2C62D5FC2}" srcOrd="0" destOrd="0" presId="urn:microsoft.com/office/officeart/2005/8/layout/vList4#4"/>
    <dgm:cxn modelId="{C9092122-ADFA-4A55-80AB-D9C36FBE78AA}" type="presOf" srcId="{227A101D-8088-4F21-A936-43AB877355D2}" destId="{B17E2703-ED7C-40C1-AA5F-205C0BB9EA84}" srcOrd="0" destOrd="0" presId="urn:microsoft.com/office/officeart/2005/8/layout/vList4#4"/>
    <dgm:cxn modelId="{1B953493-F6F7-47FE-B292-8924ADD9A5A0}" srcId="{227A101D-8088-4F21-A936-43AB877355D2}" destId="{8061A499-68BB-4517-AEA3-079F9BE298A5}" srcOrd="3" destOrd="0" parTransId="{55E260D4-7E74-422F-989D-1A883D30C42B}" sibTransId="{2FF04357-4C60-47B2-ABA7-F34F2DD98536}"/>
    <dgm:cxn modelId="{0645B3FE-FB23-43A9-9A86-673F15DE73DF}" type="presOf" srcId="{61D99D17-2746-4EA0-AD49-B2201E3298AB}" destId="{4CE6E21C-486E-4E7A-97E6-FE3F941B762A}" srcOrd="1" destOrd="0" presId="urn:microsoft.com/office/officeart/2005/8/layout/vList4#4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9ABB552-3596-43EC-8017-7AEEC55C7690}" type="presOf" srcId="{68068276-3353-4C66-B853-CC5F797C3845}" destId="{55312841-41DD-44DE-9A9C-3DB5A027B561}" srcOrd="1" destOrd="0" presId="urn:microsoft.com/office/officeart/2005/8/layout/vList4#4"/>
    <dgm:cxn modelId="{21B74C9B-4D99-4C6A-8843-89ABFB737FA8}" type="presOf" srcId="{68068276-3353-4C66-B853-CC5F797C3845}" destId="{1331ED41-3DD3-4EE3-8258-251B37A8AA34}" srcOrd="0" destOrd="0" presId="urn:microsoft.com/office/officeart/2005/8/layout/vList4#4"/>
    <dgm:cxn modelId="{9469BABD-7B52-472A-919C-FD09352CDD3D}" srcId="{227A101D-8088-4F21-A936-43AB877355D2}" destId="{0CB101B1-31FC-4497-B774-302BD4E2A2CB}" srcOrd="2" destOrd="0" parTransId="{72B65FE5-70A3-4544-A451-2D11560A5446}" sibTransId="{A20E049E-2BD9-47CC-87E7-27BD5E13D5CD}"/>
    <dgm:cxn modelId="{2FFF13D2-4E77-4CFF-9A31-0A14F3F2418D}" srcId="{227A101D-8088-4F21-A936-43AB877355D2}" destId="{61D99D17-2746-4EA0-AD49-B2201E3298AB}" srcOrd="4" destOrd="0" parTransId="{F346383C-8891-40C0-90C8-ECC53B07E9E8}" sibTransId="{6560EDE6-CC5A-4C9D-8A2C-2654E990D14A}"/>
    <dgm:cxn modelId="{EFC5FBF3-CC61-4E1D-97DF-2D8880EC8292}" type="presParOf" srcId="{B17E2703-ED7C-40C1-AA5F-205C0BB9EA84}" destId="{72FA62D0-0599-45E8-836F-576228845A69}" srcOrd="0" destOrd="0" presId="urn:microsoft.com/office/officeart/2005/8/layout/vList4#4"/>
    <dgm:cxn modelId="{0075CE6E-4A8E-4272-A9D9-2CCCB7490D48}" type="presParOf" srcId="{72FA62D0-0599-45E8-836F-576228845A69}" destId="{1331ED41-3DD3-4EE3-8258-251B37A8AA34}" srcOrd="0" destOrd="0" presId="urn:microsoft.com/office/officeart/2005/8/layout/vList4#4"/>
    <dgm:cxn modelId="{4307CE12-37D4-45D6-96C9-0609E4048F84}" type="presParOf" srcId="{72FA62D0-0599-45E8-836F-576228845A69}" destId="{8742C5EE-2DD0-46E4-AB75-87A4D25F8D62}" srcOrd="1" destOrd="0" presId="urn:microsoft.com/office/officeart/2005/8/layout/vList4#4"/>
    <dgm:cxn modelId="{9F2B9020-7D19-475D-9AB0-8745F61A2D31}" type="presParOf" srcId="{72FA62D0-0599-45E8-836F-576228845A69}" destId="{55312841-41DD-44DE-9A9C-3DB5A027B561}" srcOrd="2" destOrd="0" presId="urn:microsoft.com/office/officeart/2005/8/layout/vList4#4"/>
    <dgm:cxn modelId="{9AEE41D3-AAD7-48DD-A3C7-ECE365224F5E}" type="presParOf" srcId="{B17E2703-ED7C-40C1-AA5F-205C0BB9EA84}" destId="{F66298ED-D5A6-459E-9653-B88A0D7DE72D}" srcOrd="1" destOrd="0" presId="urn:microsoft.com/office/officeart/2005/8/layout/vList4#4"/>
    <dgm:cxn modelId="{DD467B83-081B-4931-8D0B-81AD3F474DFA}" type="presParOf" srcId="{B17E2703-ED7C-40C1-AA5F-205C0BB9EA84}" destId="{94272FED-D994-4743-844C-5070BB732343}" srcOrd="2" destOrd="0" presId="urn:microsoft.com/office/officeart/2005/8/layout/vList4#4"/>
    <dgm:cxn modelId="{63A50CDE-FB6F-4A95-BFE4-2656A46944D3}" type="presParOf" srcId="{94272FED-D994-4743-844C-5070BB732343}" destId="{3D57390B-957B-42E2-9EEB-3D286DE16B84}" srcOrd="0" destOrd="0" presId="urn:microsoft.com/office/officeart/2005/8/layout/vList4#4"/>
    <dgm:cxn modelId="{C740E511-464D-4FCC-9061-C71017C2DD12}" type="presParOf" srcId="{94272FED-D994-4743-844C-5070BB732343}" destId="{DC3D1057-3911-49DC-8B4B-4F8305BF098A}" srcOrd="1" destOrd="0" presId="urn:microsoft.com/office/officeart/2005/8/layout/vList4#4"/>
    <dgm:cxn modelId="{B6251462-5441-48AF-8A2A-9724AED218D4}" type="presParOf" srcId="{94272FED-D994-4743-844C-5070BB732343}" destId="{ECE55AF3-693F-4ADA-963D-E4F57667994B}" srcOrd="2" destOrd="0" presId="urn:microsoft.com/office/officeart/2005/8/layout/vList4#4"/>
    <dgm:cxn modelId="{13235F9C-AC05-42A8-8DC9-71F02639673D}" type="presParOf" srcId="{B17E2703-ED7C-40C1-AA5F-205C0BB9EA84}" destId="{A2C514FB-D7EB-4AA8-B2BD-147960D9F9FC}" srcOrd="3" destOrd="0" presId="urn:microsoft.com/office/officeart/2005/8/layout/vList4#4"/>
    <dgm:cxn modelId="{E5C8CE67-4A71-4441-92BB-3AB12A55238A}" type="presParOf" srcId="{B17E2703-ED7C-40C1-AA5F-205C0BB9EA84}" destId="{931DB2C6-6A18-4320-B852-C2613EDB2FA8}" srcOrd="4" destOrd="0" presId="urn:microsoft.com/office/officeart/2005/8/layout/vList4#4"/>
    <dgm:cxn modelId="{65A4D738-40C9-4442-A762-8B3E4F70C4F3}" type="presParOf" srcId="{931DB2C6-6A18-4320-B852-C2613EDB2FA8}" destId="{67233FA9-89F9-43A8-9F80-99BA1DBCD9E3}" srcOrd="0" destOrd="0" presId="urn:microsoft.com/office/officeart/2005/8/layout/vList4#4"/>
    <dgm:cxn modelId="{1B3868CD-FA3F-4742-9E5C-820AA6559B0A}" type="presParOf" srcId="{931DB2C6-6A18-4320-B852-C2613EDB2FA8}" destId="{B43CAF5A-DF0E-47F1-8B84-50B2394B9328}" srcOrd="1" destOrd="0" presId="urn:microsoft.com/office/officeart/2005/8/layout/vList4#4"/>
    <dgm:cxn modelId="{94F58E55-7716-4A59-8A9A-F313B350BCBB}" type="presParOf" srcId="{931DB2C6-6A18-4320-B852-C2613EDB2FA8}" destId="{ED0EA491-65AE-4061-9E58-F527A96B4B18}" srcOrd="2" destOrd="0" presId="urn:microsoft.com/office/officeart/2005/8/layout/vList4#4"/>
    <dgm:cxn modelId="{7924035E-C096-4663-9DAC-F7AEBF917317}" type="presParOf" srcId="{B17E2703-ED7C-40C1-AA5F-205C0BB9EA84}" destId="{5D375768-0ECA-4AFD-96FD-19990CEB488B}" srcOrd="5" destOrd="0" presId="urn:microsoft.com/office/officeart/2005/8/layout/vList4#4"/>
    <dgm:cxn modelId="{6124FED0-4ABD-46AE-B260-09247B522DE6}" type="presParOf" srcId="{B17E2703-ED7C-40C1-AA5F-205C0BB9EA84}" destId="{7D4D5190-7A99-4EE3-BF13-894BFF6BFA1A}" srcOrd="6" destOrd="0" presId="urn:microsoft.com/office/officeart/2005/8/layout/vList4#4"/>
    <dgm:cxn modelId="{6B77718C-CC57-465C-893A-4097697EE29F}" type="presParOf" srcId="{7D4D5190-7A99-4EE3-BF13-894BFF6BFA1A}" destId="{681E65EC-7E48-44FF-9933-C4F2C62D5FC2}" srcOrd="0" destOrd="0" presId="urn:microsoft.com/office/officeart/2005/8/layout/vList4#4"/>
    <dgm:cxn modelId="{1BE32A81-661D-4000-931D-54A90F92A22C}" type="presParOf" srcId="{7D4D5190-7A99-4EE3-BF13-894BFF6BFA1A}" destId="{7DE197FE-AADA-44C3-8B2B-CF16D12E116A}" srcOrd="1" destOrd="0" presId="urn:microsoft.com/office/officeart/2005/8/layout/vList4#4"/>
    <dgm:cxn modelId="{7C2932AD-918C-4476-B98B-7E9B66BD7FA5}" type="presParOf" srcId="{7D4D5190-7A99-4EE3-BF13-894BFF6BFA1A}" destId="{15C59F69-595E-4B67-B539-081BDD40D04C}" srcOrd="2" destOrd="0" presId="urn:microsoft.com/office/officeart/2005/8/layout/vList4#4"/>
    <dgm:cxn modelId="{2173DCAF-65E9-452F-80B6-291BA00E11EF}" type="presParOf" srcId="{B17E2703-ED7C-40C1-AA5F-205C0BB9EA84}" destId="{6AFA3499-CF7C-4437-BB77-60DAFC4E26ED}" srcOrd="7" destOrd="0" presId="urn:microsoft.com/office/officeart/2005/8/layout/vList4#4"/>
    <dgm:cxn modelId="{B075F725-7F52-4AC4-BDF6-B1D12BD49941}" type="presParOf" srcId="{B17E2703-ED7C-40C1-AA5F-205C0BB9EA84}" destId="{E9C9C0DB-7628-4918-95C6-35F53D811906}" srcOrd="8" destOrd="0" presId="urn:microsoft.com/office/officeart/2005/8/layout/vList4#4"/>
    <dgm:cxn modelId="{C7A3FF0C-295C-4D5A-A2EA-54E86A40FEDA}" type="presParOf" srcId="{E9C9C0DB-7628-4918-95C6-35F53D811906}" destId="{0CE79A18-16FB-4FBF-9129-D4AB1E2AEE32}" srcOrd="0" destOrd="0" presId="urn:microsoft.com/office/officeart/2005/8/layout/vList4#4"/>
    <dgm:cxn modelId="{81282E19-E287-4EE9-B27A-15520BC42C7A}" type="presParOf" srcId="{E9C9C0DB-7628-4918-95C6-35F53D811906}" destId="{3A722FFA-D144-4D82-A948-F625B32E43B9}" srcOrd="1" destOrd="0" presId="urn:microsoft.com/office/officeart/2005/8/layout/vList4#4"/>
    <dgm:cxn modelId="{541FF7CC-69DE-449D-94BF-A0F40DCA0DE8}" type="presParOf" srcId="{E9C9C0DB-7628-4918-95C6-35F53D811906}" destId="{4CE6E21C-486E-4E7A-97E6-FE3F941B762A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3" loCatId="list" qsTypeId="urn:microsoft.com/office/officeart/2005/8/quickstyle/3d2#3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dirty="0" smtClean="0">
              <a:latin typeface="+mj-lt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287,3</a:t>
          </a: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dirty="0" smtClean="0">
              <a:latin typeface="+mj-lt"/>
            </a:rPr>
            <a:t>Налог на совокупный доход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8,9</a:t>
          </a: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Безвозмездные поступления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6356,5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240,2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Налог на имущество</a:t>
          </a: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1025,4</a:t>
          </a:r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0" presStyleCnt="5" custLinFactNeighborY="3071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1" presStyleCnt="5" custLinFactNeighborY="-36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2" presStyleCnt="5" custLinFactNeighborY="6142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3" presStyleCnt="5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4" presStyleCnt="5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E36993-FAAE-49CB-88DC-E5A4AA805891}" srcId="{227A101D-8088-4F21-A936-43AB877355D2}" destId="{0B9B2A67-3308-4738-A989-277DB42E2389}" srcOrd="4" destOrd="0" parTransId="{B59CBA58-19C8-46DB-9EC7-31A700C71AA8}" sibTransId="{F45485CB-20B1-475E-B0DF-D9C24AC455BE}"/>
    <dgm:cxn modelId="{E5C7C694-70A4-4C23-97F6-EDA5A3D240A2}" srcId="{227A101D-8088-4F21-A936-43AB877355D2}" destId="{E313B81E-1751-4C21-8155-E4E5788F26D3}" srcOrd="0" destOrd="0" parTransId="{E23ADDFA-5A80-4A69-A248-6C133368E902}" sibTransId="{A953BF2A-CE73-464D-9553-D0EF45A6271B}"/>
    <dgm:cxn modelId="{43336E8A-8252-47F9-BEE2-A74BF4EB6DF7}" type="presOf" srcId="{E313B81E-1751-4C21-8155-E4E5788F26D3}" destId="{3D57390B-957B-42E2-9EEB-3D286DE16B84}" srcOrd="0" destOrd="0" presId="urn:microsoft.com/office/officeart/2005/8/layout/vList4#3"/>
    <dgm:cxn modelId="{2A96E0CA-5647-4CBD-8561-19ED7AE6A337}" type="presOf" srcId="{0CB101B1-31FC-4497-B774-302BD4E2A2CB}" destId="{ED0EA491-65AE-4061-9E58-F527A96B4B18}" srcOrd="1" destOrd="0" presId="urn:microsoft.com/office/officeart/2005/8/layout/vList4#3"/>
    <dgm:cxn modelId="{85B0C3FE-A314-4CAF-90A3-71B22DE00490}" type="presOf" srcId="{227A101D-8088-4F21-A936-43AB877355D2}" destId="{B17E2703-ED7C-40C1-AA5F-205C0BB9EA84}" srcOrd="0" destOrd="0" presId="urn:microsoft.com/office/officeart/2005/8/layout/vList4#3"/>
    <dgm:cxn modelId="{EF1BB57C-07C0-465E-ABF5-9A149ABA006E}" type="presOf" srcId="{C97DEE32-CB06-4791-BCBA-64AB4E8F81A7}" destId="{D4719953-BCF8-4147-BA01-5072633CA648}" srcOrd="0" destOrd="0" presId="urn:microsoft.com/office/officeart/2005/8/layout/vList4#3"/>
    <dgm:cxn modelId="{FC6983A0-1FF2-4271-A42F-794CD04D17EF}" type="presOf" srcId="{0CB101B1-31FC-4497-B774-302BD4E2A2CB}" destId="{67233FA9-89F9-43A8-9F80-99BA1DBCD9E3}" srcOrd="0" destOrd="0" presId="urn:microsoft.com/office/officeart/2005/8/layout/vList4#3"/>
    <dgm:cxn modelId="{3AC4BAA2-528D-402B-87E6-3118DFC36D03}" srcId="{227A101D-8088-4F21-A936-43AB877355D2}" destId="{C97DEE32-CB06-4791-BCBA-64AB4E8F81A7}" srcOrd="1" destOrd="0" parTransId="{B02A2E4F-7228-4C2C-B8D2-AA21D4409A13}" sibTransId="{09F77138-88E1-4648-8066-33468F18AA7B}"/>
    <dgm:cxn modelId="{2A72C4D5-BF72-4917-AD3A-8DC6121DC43E}" type="presOf" srcId="{C97DEE32-CB06-4791-BCBA-64AB4E8F81A7}" destId="{3EACFEE0-BEE7-4E7A-8CB3-5254697BDBB8}" srcOrd="1" destOrd="0" presId="urn:microsoft.com/office/officeart/2005/8/layout/vList4#3"/>
    <dgm:cxn modelId="{B6B40D11-6F0E-47DA-9256-0FC3FD05E520}" type="presOf" srcId="{8061A499-68BB-4517-AEA3-079F9BE298A5}" destId="{15C59F69-595E-4B67-B539-081BDD40D04C}" srcOrd="1" destOrd="0" presId="urn:microsoft.com/office/officeart/2005/8/layout/vList4#3"/>
    <dgm:cxn modelId="{1629CB3D-E736-45E5-96EE-A7EA3A46DDC7}" type="presOf" srcId="{8061A499-68BB-4517-AEA3-079F9BE298A5}" destId="{681E65EC-7E48-44FF-9933-C4F2C62D5FC2}" srcOrd="0" destOrd="0" presId="urn:microsoft.com/office/officeart/2005/8/layout/vList4#3"/>
    <dgm:cxn modelId="{5CE0D4D3-6B23-4783-808E-56B4B4B0BED0}" type="presOf" srcId="{E313B81E-1751-4C21-8155-E4E5788F26D3}" destId="{ECE55AF3-693F-4ADA-963D-E4F57667994B}" srcOrd="1" destOrd="0" presId="urn:microsoft.com/office/officeart/2005/8/layout/vList4#3"/>
    <dgm:cxn modelId="{1B953493-F6F7-47FE-B292-8924ADD9A5A0}" srcId="{227A101D-8088-4F21-A936-43AB877355D2}" destId="{8061A499-68BB-4517-AEA3-079F9BE298A5}" srcOrd="3" destOrd="0" parTransId="{55E260D4-7E74-422F-989D-1A883D30C42B}" sibTransId="{2FF04357-4C60-47B2-ABA7-F34F2DD98536}"/>
    <dgm:cxn modelId="{F202E3E4-C38F-47F8-AA5B-C102D36AC70F}" type="presOf" srcId="{0B9B2A67-3308-4738-A989-277DB42E2389}" destId="{6DB89233-6C18-422C-8D76-B2F98DAF26EC}" srcOrd="1" destOrd="0" presId="urn:microsoft.com/office/officeart/2005/8/layout/vList4#3"/>
    <dgm:cxn modelId="{9469BABD-7B52-472A-919C-FD09352CDD3D}" srcId="{227A101D-8088-4F21-A936-43AB877355D2}" destId="{0CB101B1-31FC-4497-B774-302BD4E2A2CB}" srcOrd="2" destOrd="0" parTransId="{72B65FE5-70A3-4544-A451-2D11560A5446}" sibTransId="{A20E049E-2BD9-47CC-87E7-27BD5E13D5CD}"/>
    <dgm:cxn modelId="{1A3410A0-9825-47F1-AA67-BE071D85610A}" type="presOf" srcId="{0B9B2A67-3308-4738-A989-277DB42E2389}" destId="{3AE17446-860D-4EED-9858-81EAAEE74108}" srcOrd="0" destOrd="0" presId="urn:microsoft.com/office/officeart/2005/8/layout/vList4#3"/>
    <dgm:cxn modelId="{4C7E3D8E-1D73-47FC-9718-1F7FF07060D1}" type="presParOf" srcId="{B17E2703-ED7C-40C1-AA5F-205C0BB9EA84}" destId="{94272FED-D994-4743-844C-5070BB732343}" srcOrd="0" destOrd="0" presId="urn:microsoft.com/office/officeart/2005/8/layout/vList4#3"/>
    <dgm:cxn modelId="{FA0D5887-C38B-4C60-807F-1025457F91D6}" type="presParOf" srcId="{94272FED-D994-4743-844C-5070BB732343}" destId="{3D57390B-957B-42E2-9EEB-3D286DE16B84}" srcOrd="0" destOrd="0" presId="urn:microsoft.com/office/officeart/2005/8/layout/vList4#3"/>
    <dgm:cxn modelId="{07641F2B-B168-4898-AD6F-69E19DCDF998}" type="presParOf" srcId="{94272FED-D994-4743-844C-5070BB732343}" destId="{DC3D1057-3911-49DC-8B4B-4F8305BF098A}" srcOrd="1" destOrd="0" presId="urn:microsoft.com/office/officeart/2005/8/layout/vList4#3"/>
    <dgm:cxn modelId="{2FFAD028-1AC2-4754-8128-11769AFEB0CD}" type="presParOf" srcId="{94272FED-D994-4743-844C-5070BB732343}" destId="{ECE55AF3-693F-4ADA-963D-E4F57667994B}" srcOrd="2" destOrd="0" presId="urn:microsoft.com/office/officeart/2005/8/layout/vList4#3"/>
    <dgm:cxn modelId="{B6FED21C-D245-4CE3-8EFE-9A79545E8CBB}" type="presParOf" srcId="{B17E2703-ED7C-40C1-AA5F-205C0BB9EA84}" destId="{A2C514FB-D7EB-4AA8-B2BD-147960D9F9FC}" srcOrd="1" destOrd="0" presId="urn:microsoft.com/office/officeart/2005/8/layout/vList4#3"/>
    <dgm:cxn modelId="{52B37207-23D1-4F90-A54D-F3F2E49D6D48}" type="presParOf" srcId="{B17E2703-ED7C-40C1-AA5F-205C0BB9EA84}" destId="{4C4B47A0-B25E-4991-B2ED-6AC55F32B923}" srcOrd="2" destOrd="0" presId="urn:microsoft.com/office/officeart/2005/8/layout/vList4#3"/>
    <dgm:cxn modelId="{67E9AEB5-7DEB-4804-89C7-32A41BEEE2DE}" type="presParOf" srcId="{4C4B47A0-B25E-4991-B2ED-6AC55F32B923}" destId="{D4719953-BCF8-4147-BA01-5072633CA648}" srcOrd="0" destOrd="0" presId="urn:microsoft.com/office/officeart/2005/8/layout/vList4#3"/>
    <dgm:cxn modelId="{B0FC2EB8-38FA-45F5-8486-A2E102162D3C}" type="presParOf" srcId="{4C4B47A0-B25E-4991-B2ED-6AC55F32B923}" destId="{10414709-A3FF-419B-8BA0-6B96893FDF2B}" srcOrd="1" destOrd="0" presId="urn:microsoft.com/office/officeart/2005/8/layout/vList4#3"/>
    <dgm:cxn modelId="{C06E3F03-6D5F-42C8-82DF-E0067C92C00F}" type="presParOf" srcId="{4C4B47A0-B25E-4991-B2ED-6AC55F32B923}" destId="{3EACFEE0-BEE7-4E7A-8CB3-5254697BDBB8}" srcOrd="2" destOrd="0" presId="urn:microsoft.com/office/officeart/2005/8/layout/vList4#3"/>
    <dgm:cxn modelId="{4DC73642-D04E-496C-B733-4E8FFDCB704F}" type="presParOf" srcId="{B17E2703-ED7C-40C1-AA5F-205C0BB9EA84}" destId="{10A85B69-F88F-4A3C-900B-DFE86B169A12}" srcOrd="3" destOrd="0" presId="urn:microsoft.com/office/officeart/2005/8/layout/vList4#3"/>
    <dgm:cxn modelId="{3028E2B5-5791-4406-8072-6EA813E48580}" type="presParOf" srcId="{B17E2703-ED7C-40C1-AA5F-205C0BB9EA84}" destId="{931DB2C6-6A18-4320-B852-C2613EDB2FA8}" srcOrd="4" destOrd="0" presId="urn:microsoft.com/office/officeart/2005/8/layout/vList4#3"/>
    <dgm:cxn modelId="{55E88447-6006-4682-B85E-BB2FC9CBE487}" type="presParOf" srcId="{931DB2C6-6A18-4320-B852-C2613EDB2FA8}" destId="{67233FA9-89F9-43A8-9F80-99BA1DBCD9E3}" srcOrd="0" destOrd="0" presId="urn:microsoft.com/office/officeart/2005/8/layout/vList4#3"/>
    <dgm:cxn modelId="{04006C73-B4F6-4BD1-9857-B4D230D57CD8}" type="presParOf" srcId="{931DB2C6-6A18-4320-B852-C2613EDB2FA8}" destId="{B43CAF5A-DF0E-47F1-8B84-50B2394B9328}" srcOrd="1" destOrd="0" presId="urn:microsoft.com/office/officeart/2005/8/layout/vList4#3"/>
    <dgm:cxn modelId="{95752B12-38E9-431A-BC14-B9CA166C85AE}" type="presParOf" srcId="{931DB2C6-6A18-4320-B852-C2613EDB2FA8}" destId="{ED0EA491-65AE-4061-9E58-F527A96B4B18}" srcOrd="2" destOrd="0" presId="urn:microsoft.com/office/officeart/2005/8/layout/vList4#3"/>
    <dgm:cxn modelId="{822AFD38-52F9-4945-A891-712BFDEECF18}" type="presParOf" srcId="{B17E2703-ED7C-40C1-AA5F-205C0BB9EA84}" destId="{5D375768-0ECA-4AFD-96FD-19990CEB488B}" srcOrd="5" destOrd="0" presId="urn:microsoft.com/office/officeart/2005/8/layout/vList4#3"/>
    <dgm:cxn modelId="{FB8C6D51-D3C8-4FEA-A810-F749A598C254}" type="presParOf" srcId="{B17E2703-ED7C-40C1-AA5F-205C0BB9EA84}" destId="{7D4D5190-7A99-4EE3-BF13-894BFF6BFA1A}" srcOrd="6" destOrd="0" presId="urn:microsoft.com/office/officeart/2005/8/layout/vList4#3"/>
    <dgm:cxn modelId="{9933C04D-EBDE-41CE-A4A1-0F7CBDB28B99}" type="presParOf" srcId="{7D4D5190-7A99-4EE3-BF13-894BFF6BFA1A}" destId="{681E65EC-7E48-44FF-9933-C4F2C62D5FC2}" srcOrd="0" destOrd="0" presId="urn:microsoft.com/office/officeart/2005/8/layout/vList4#3"/>
    <dgm:cxn modelId="{876F717C-8AD7-4AF0-9E60-E99A63ECCD7F}" type="presParOf" srcId="{7D4D5190-7A99-4EE3-BF13-894BFF6BFA1A}" destId="{7DE197FE-AADA-44C3-8B2B-CF16D12E116A}" srcOrd="1" destOrd="0" presId="urn:microsoft.com/office/officeart/2005/8/layout/vList4#3"/>
    <dgm:cxn modelId="{427BC01E-C24A-4DFA-88AF-48A416872789}" type="presParOf" srcId="{7D4D5190-7A99-4EE3-BF13-894BFF6BFA1A}" destId="{15C59F69-595E-4B67-B539-081BDD40D04C}" srcOrd="2" destOrd="0" presId="urn:microsoft.com/office/officeart/2005/8/layout/vList4#3"/>
    <dgm:cxn modelId="{EDA44EF8-7929-4193-92B0-6A3E7274446A}" type="presParOf" srcId="{B17E2703-ED7C-40C1-AA5F-205C0BB9EA84}" destId="{6AFA3499-CF7C-4437-BB77-60DAFC4E26ED}" srcOrd="7" destOrd="0" presId="urn:microsoft.com/office/officeart/2005/8/layout/vList4#3"/>
    <dgm:cxn modelId="{2A173ACA-153E-414C-B321-D3B9CD792CF3}" type="presParOf" srcId="{B17E2703-ED7C-40C1-AA5F-205C0BB9EA84}" destId="{8A66E07E-A0AF-47B7-92C7-CC6CC7F443E5}" srcOrd="8" destOrd="0" presId="urn:microsoft.com/office/officeart/2005/8/layout/vList4#3"/>
    <dgm:cxn modelId="{4030E28A-A447-4203-872D-DE080243025E}" type="presParOf" srcId="{8A66E07E-A0AF-47B7-92C7-CC6CC7F443E5}" destId="{3AE17446-860D-4EED-9858-81EAAEE74108}" srcOrd="0" destOrd="0" presId="urn:microsoft.com/office/officeart/2005/8/layout/vList4#3"/>
    <dgm:cxn modelId="{5A043968-4D1F-4BC3-9BF1-013070A84918}" type="presParOf" srcId="{8A66E07E-A0AF-47B7-92C7-CC6CC7F443E5}" destId="{59208E79-B8A7-477C-B741-F3EAF6407C81}" srcOrd="1" destOrd="0" presId="urn:microsoft.com/office/officeart/2005/8/layout/vList4#3"/>
    <dgm:cxn modelId="{43441E37-2EF5-4B68-A682-6AED7306454C}" type="presParOf" srcId="{8A66E07E-A0AF-47B7-92C7-CC6CC7F443E5}" destId="{6DB89233-6C18-422C-8D76-B2F98DAF26EC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3" loCatId="list" qsTypeId="urn:microsoft.com/office/officeart/2005/8/quickstyle/3d2#4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dirty="0" smtClean="0">
              <a:latin typeface="+mj-lt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537,4</a:t>
          </a: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dirty="0" smtClean="0">
              <a:latin typeface="+mj-lt"/>
            </a:rPr>
            <a:t>Продажа земли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rPr>
            <a:t>2224,2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Безвозмездные поступления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8202,2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369,4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Земельный налог</a:t>
          </a: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2248,9</a:t>
          </a: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Налог на имущество физических лиц  61,0</a:t>
          </a:r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0" presStyleCnt="5" custLinFactNeighborY="3071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1" presStyleCnt="5" custLinFactNeighborX="6580" custLinFactNeighborY="4551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2" presStyleCnt="5" custLinFactNeighborY="6142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3" presStyleCnt="5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4" presStyleCnt="5" custLinFactNeighborX="1913" custLinFactNeighborY="1357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70A376-6521-4356-AA9E-E255A4DB75AE}" type="presOf" srcId="{8061A499-68BB-4517-AEA3-079F9BE298A5}" destId="{681E65EC-7E48-44FF-9933-C4F2C62D5FC2}" srcOrd="0" destOrd="0" presId="urn:microsoft.com/office/officeart/2005/8/layout/vList4#3"/>
    <dgm:cxn modelId="{AAE36993-FAAE-49CB-88DC-E5A4AA805891}" srcId="{227A101D-8088-4F21-A936-43AB877355D2}" destId="{0B9B2A67-3308-4738-A989-277DB42E2389}" srcOrd="4" destOrd="0" parTransId="{B59CBA58-19C8-46DB-9EC7-31A700C71AA8}" sibTransId="{F45485CB-20B1-475E-B0DF-D9C24AC455BE}"/>
    <dgm:cxn modelId="{89A16F55-3CDA-4DAF-8972-2C338B36E659}" type="presOf" srcId="{8061A499-68BB-4517-AEA3-079F9BE298A5}" destId="{15C59F69-595E-4B67-B539-081BDD40D04C}" srcOrd="1" destOrd="0" presId="urn:microsoft.com/office/officeart/2005/8/layout/vList4#3"/>
    <dgm:cxn modelId="{6B93877E-DFEF-4A0E-B513-0EA1EC23616E}" type="presOf" srcId="{0B9B2A67-3308-4738-A989-277DB42E2389}" destId="{6DB89233-6C18-422C-8D76-B2F98DAF26EC}" srcOrd="1" destOrd="0" presId="urn:microsoft.com/office/officeart/2005/8/layout/vList4#3"/>
    <dgm:cxn modelId="{A4302C70-0B68-4DC5-9600-0F805093E597}" type="presOf" srcId="{0CB101B1-31FC-4497-B774-302BD4E2A2CB}" destId="{ED0EA491-65AE-4061-9E58-F527A96B4B18}" srcOrd="1" destOrd="0" presId="urn:microsoft.com/office/officeart/2005/8/layout/vList4#3"/>
    <dgm:cxn modelId="{FBCC6BC8-C6EE-4732-A3AA-9F2AA7F80702}" type="presOf" srcId="{C97DEE32-CB06-4791-BCBA-64AB4E8F81A7}" destId="{D4719953-BCF8-4147-BA01-5072633CA648}" srcOrd="0" destOrd="0" presId="urn:microsoft.com/office/officeart/2005/8/layout/vList4#3"/>
    <dgm:cxn modelId="{1890C632-8945-42DA-8C10-3F773A7EE9CD}" type="presOf" srcId="{0CB101B1-31FC-4497-B774-302BD4E2A2CB}" destId="{67233FA9-89F9-43A8-9F80-99BA1DBCD9E3}" srcOrd="0" destOrd="0" presId="urn:microsoft.com/office/officeart/2005/8/layout/vList4#3"/>
    <dgm:cxn modelId="{FFE61762-4B98-490C-9ABD-60DD3F33829E}" type="presOf" srcId="{E313B81E-1751-4C21-8155-E4E5788F26D3}" destId="{ECE55AF3-693F-4ADA-963D-E4F57667994B}" srcOrd="1" destOrd="0" presId="urn:microsoft.com/office/officeart/2005/8/layout/vList4#3"/>
    <dgm:cxn modelId="{43EABBFC-8744-4D23-97D5-17BA2B904899}" type="presOf" srcId="{0B9B2A67-3308-4738-A989-277DB42E2389}" destId="{3AE17446-860D-4EED-9858-81EAAEE74108}" srcOrd="0" destOrd="0" presId="urn:microsoft.com/office/officeart/2005/8/layout/vList4#3"/>
    <dgm:cxn modelId="{E5C7C694-70A4-4C23-97F6-EDA5A3D240A2}" srcId="{227A101D-8088-4F21-A936-43AB877355D2}" destId="{E313B81E-1751-4C21-8155-E4E5788F26D3}" srcOrd="0" destOrd="0" parTransId="{E23ADDFA-5A80-4A69-A248-6C133368E902}" sibTransId="{A953BF2A-CE73-464D-9553-D0EF45A6271B}"/>
    <dgm:cxn modelId="{0B55AFCF-78CD-473E-A133-1B5BE7066227}" type="presOf" srcId="{227A101D-8088-4F21-A936-43AB877355D2}" destId="{B17E2703-ED7C-40C1-AA5F-205C0BB9EA84}" srcOrd="0" destOrd="0" presId="urn:microsoft.com/office/officeart/2005/8/layout/vList4#3"/>
    <dgm:cxn modelId="{3AC4BAA2-528D-402B-87E6-3118DFC36D03}" srcId="{227A101D-8088-4F21-A936-43AB877355D2}" destId="{C97DEE32-CB06-4791-BCBA-64AB4E8F81A7}" srcOrd="1" destOrd="0" parTransId="{B02A2E4F-7228-4C2C-B8D2-AA21D4409A13}" sibTransId="{09F77138-88E1-4648-8066-33468F18AA7B}"/>
    <dgm:cxn modelId="{9469BABD-7B52-472A-919C-FD09352CDD3D}" srcId="{227A101D-8088-4F21-A936-43AB877355D2}" destId="{0CB101B1-31FC-4497-B774-302BD4E2A2CB}" srcOrd="2" destOrd="0" parTransId="{72B65FE5-70A3-4544-A451-2D11560A5446}" sibTransId="{A20E049E-2BD9-47CC-87E7-27BD5E13D5CD}"/>
    <dgm:cxn modelId="{6341CBE4-CEE9-4CBB-ABD9-DCBD83B72E99}" type="presOf" srcId="{C97DEE32-CB06-4791-BCBA-64AB4E8F81A7}" destId="{3EACFEE0-BEE7-4E7A-8CB3-5254697BDBB8}" srcOrd="1" destOrd="0" presId="urn:microsoft.com/office/officeart/2005/8/layout/vList4#3"/>
    <dgm:cxn modelId="{1B953493-F6F7-47FE-B292-8924ADD9A5A0}" srcId="{227A101D-8088-4F21-A936-43AB877355D2}" destId="{8061A499-68BB-4517-AEA3-079F9BE298A5}" srcOrd="3" destOrd="0" parTransId="{55E260D4-7E74-422F-989D-1A883D30C42B}" sibTransId="{2FF04357-4C60-47B2-ABA7-F34F2DD98536}"/>
    <dgm:cxn modelId="{18BAF479-FBF6-49E8-9590-F486EA9A4F70}" type="presOf" srcId="{E313B81E-1751-4C21-8155-E4E5788F26D3}" destId="{3D57390B-957B-42E2-9EEB-3D286DE16B84}" srcOrd="0" destOrd="0" presId="urn:microsoft.com/office/officeart/2005/8/layout/vList4#3"/>
    <dgm:cxn modelId="{9E182DFA-93AC-47B9-89C5-BB32E5130541}" type="presParOf" srcId="{B17E2703-ED7C-40C1-AA5F-205C0BB9EA84}" destId="{94272FED-D994-4743-844C-5070BB732343}" srcOrd="0" destOrd="0" presId="urn:microsoft.com/office/officeart/2005/8/layout/vList4#3"/>
    <dgm:cxn modelId="{4E2F678B-86B4-4DF1-8329-0F86E31342EF}" type="presParOf" srcId="{94272FED-D994-4743-844C-5070BB732343}" destId="{3D57390B-957B-42E2-9EEB-3D286DE16B84}" srcOrd="0" destOrd="0" presId="urn:microsoft.com/office/officeart/2005/8/layout/vList4#3"/>
    <dgm:cxn modelId="{24E1BB8E-D75A-49EA-A15F-7893C7F8DC67}" type="presParOf" srcId="{94272FED-D994-4743-844C-5070BB732343}" destId="{DC3D1057-3911-49DC-8B4B-4F8305BF098A}" srcOrd="1" destOrd="0" presId="urn:microsoft.com/office/officeart/2005/8/layout/vList4#3"/>
    <dgm:cxn modelId="{0E3B5A3E-76F1-4336-B982-8FB19C41D212}" type="presParOf" srcId="{94272FED-D994-4743-844C-5070BB732343}" destId="{ECE55AF3-693F-4ADA-963D-E4F57667994B}" srcOrd="2" destOrd="0" presId="urn:microsoft.com/office/officeart/2005/8/layout/vList4#3"/>
    <dgm:cxn modelId="{1DFB11EB-6509-4A91-8D0A-25320C60C373}" type="presParOf" srcId="{B17E2703-ED7C-40C1-AA5F-205C0BB9EA84}" destId="{A2C514FB-D7EB-4AA8-B2BD-147960D9F9FC}" srcOrd="1" destOrd="0" presId="urn:microsoft.com/office/officeart/2005/8/layout/vList4#3"/>
    <dgm:cxn modelId="{16F40D2F-42BB-41FB-BCE3-58384FA603C2}" type="presParOf" srcId="{B17E2703-ED7C-40C1-AA5F-205C0BB9EA84}" destId="{4C4B47A0-B25E-4991-B2ED-6AC55F32B923}" srcOrd="2" destOrd="0" presId="urn:microsoft.com/office/officeart/2005/8/layout/vList4#3"/>
    <dgm:cxn modelId="{81720E82-CEC2-4CEA-8D50-1C4DB194B264}" type="presParOf" srcId="{4C4B47A0-B25E-4991-B2ED-6AC55F32B923}" destId="{D4719953-BCF8-4147-BA01-5072633CA648}" srcOrd="0" destOrd="0" presId="urn:microsoft.com/office/officeart/2005/8/layout/vList4#3"/>
    <dgm:cxn modelId="{667C19A2-0C8B-441D-8B34-C6B832283D9D}" type="presParOf" srcId="{4C4B47A0-B25E-4991-B2ED-6AC55F32B923}" destId="{10414709-A3FF-419B-8BA0-6B96893FDF2B}" srcOrd="1" destOrd="0" presId="urn:microsoft.com/office/officeart/2005/8/layout/vList4#3"/>
    <dgm:cxn modelId="{6D6C023F-0731-4BD5-8D1E-5247BEE127C5}" type="presParOf" srcId="{4C4B47A0-B25E-4991-B2ED-6AC55F32B923}" destId="{3EACFEE0-BEE7-4E7A-8CB3-5254697BDBB8}" srcOrd="2" destOrd="0" presId="urn:microsoft.com/office/officeart/2005/8/layout/vList4#3"/>
    <dgm:cxn modelId="{9BAC28B9-8B50-470E-A04A-0133AFE8EC96}" type="presParOf" srcId="{B17E2703-ED7C-40C1-AA5F-205C0BB9EA84}" destId="{10A85B69-F88F-4A3C-900B-DFE86B169A12}" srcOrd="3" destOrd="0" presId="urn:microsoft.com/office/officeart/2005/8/layout/vList4#3"/>
    <dgm:cxn modelId="{71F211FC-4A4D-40F9-9027-519FA4AD2AB3}" type="presParOf" srcId="{B17E2703-ED7C-40C1-AA5F-205C0BB9EA84}" destId="{931DB2C6-6A18-4320-B852-C2613EDB2FA8}" srcOrd="4" destOrd="0" presId="urn:microsoft.com/office/officeart/2005/8/layout/vList4#3"/>
    <dgm:cxn modelId="{9AAE347D-BFF7-4D2F-A560-C0F59E49C708}" type="presParOf" srcId="{931DB2C6-6A18-4320-B852-C2613EDB2FA8}" destId="{67233FA9-89F9-43A8-9F80-99BA1DBCD9E3}" srcOrd="0" destOrd="0" presId="urn:microsoft.com/office/officeart/2005/8/layout/vList4#3"/>
    <dgm:cxn modelId="{C33B8EA2-C2C9-4164-8968-9569B0E6D325}" type="presParOf" srcId="{931DB2C6-6A18-4320-B852-C2613EDB2FA8}" destId="{B43CAF5A-DF0E-47F1-8B84-50B2394B9328}" srcOrd="1" destOrd="0" presId="urn:microsoft.com/office/officeart/2005/8/layout/vList4#3"/>
    <dgm:cxn modelId="{5F6518A3-ECEA-49BB-8285-E6126B6A8EAA}" type="presParOf" srcId="{931DB2C6-6A18-4320-B852-C2613EDB2FA8}" destId="{ED0EA491-65AE-4061-9E58-F527A96B4B18}" srcOrd="2" destOrd="0" presId="urn:microsoft.com/office/officeart/2005/8/layout/vList4#3"/>
    <dgm:cxn modelId="{D9DDF77F-00B8-4105-9D4C-C9D3A45475CC}" type="presParOf" srcId="{B17E2703-ED7C-40C1-AA5F-205C0BB9EA84}" destId="{5D375768-0ECA-4AFD-96FD-19990CEB488B}" srcOrd="5" destOrd="0" presId="urn:microsoft.com/office/officeart/2005/8/layout/vList4#3"/>
    <dgm:cxn modelId="{43FFDAFD-11F5-43F9-8E1D-AF5010EF6207}" type="presParOf" srcId="{B17E2703-ED7C-40C1-AA5F-205C0BB9EA84}" destId="{7D4D5190-7A99-4EE3-BF13-894BFF6BFA1A}" srcOrd="6" destOrd="0" presId="urn:microsoft.com/office/officeart/2005/8/layout/vList4#3"/>
    <dgm:cxn modelId="{6106A10F-6C30-46F4-96A8-D2B8B8B1DD42}" type="presParOf" srcId="{7D4D5190-7A99-4EE3-BF13-894BFF6BFA1A}" destId="{681E65EC-7E48-44FF-9933-C4F2C62D5FC2}" srcOrd="0" destOrd="0" presId="urn:microsoft.com/office/officeart/2005/8/layout/vList4#3"/>
    <dgm:cxn modelId="{D98514B6-0891-4BD3-A88C-E5CBCE0EEB41}" type="presParOf" srcId="{7D4D5190-7A99-4EE3-BF13-894BFF6BFA1A}" destId="{7DE197FE-AADA-44C3-8B2B-CF16D12E116A}" srcOrd="1" destOrd="0" presId="urn:microsoft.com/office/officeart/2005/8/layout/vList4#3"/>
    <dgm:cxn modelId="{E941C8F8-BF15-4AE0-93F3-067980C76CAF}" type="presParOf" srcId="{7D4D5190-7A99-4EE3-BF13-894BFF6BFA1A}" destId="{15C59F69-595E-4B67-B539-081BDD40D04C}" srcOrd="2" destOrd="0" presId="urn:microsoft.com/office/officeart/2005/8/layout/vList4#3"/>
    <dgm:cxn modelId="{80104E20-294E-4E90-9A4E-F07969C2A6BD}" type="presParOf" srcId="{B17E2703-ED7C-40C1-AA5F-205C0BB9EA84}" destId="{6AFA3499-CF7C-4437-BB77-60DAFC4E26ED}" srcOrd="7" destOrd="0" presId="urn:microsoft.com/office/officeart/2005/8/layout/vList4#3"/>
    <dgm:cxn modelId="{62E8F2AA-03CF-4B48-A704-1C2FAFCE6F60}" type="presParOf" srcId="{B17E2703-ED7C-40C1-AA5F-205C0BB9EA84}" destId="{8A66E07E-A0AF-47B7-92C7-CC6CC7F443E5}" srcOrd="8" destOrd="0" presId="urn:microsoft.com/office/officeart/2005/8/layout/vList4#3"/>
    <dgm:cxn modelId="{AE219373-D383-4812-8EB2-6F61B3FAC392}" type="presParOf" srcId="{8A66E07E-A0AF-47B7-92C7-CC6CC7F443E5}" destId="{3AE17446-860D-4EED-9858-81EAAEE74108}" srcOrd="0" destOrd="0" presId="urn:microsoft.com/office/officeart/2005/8/layout/vList4#3"/>
    <dgm:cxn modelId="{7A9D6B85-A05D-417A-A983-DD1F09900439}" type="presParOf" srcId="{8A66E07E-A0AF-47B7-92C7-CC6CC7F443E5}" destId="{59208E79-B8A7-477C-B741-F3EAF6407C81}" srcOrd="1" destOrd="0" presId="urn:microsoft.com/office/officeart/2005/8/layout/vList4#3"/>
    <dgm:cxn modelId="{BF7B3F97-98BC-46B3-A847-E1D5A479EB31}" type="presParOf" srcId="{8A66E07E-A0AF-47B7-92C7-CC6CC7F443E5}" destId="{6DB89233-6C18-422C-8D76-B2F98DAF26EC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3A245A-8880-4394-8AE0-E368E746CCF3}" type="doc">
      <dgm:prSet loTypeId="urn:microsoft.com/office/officeart/2005/8/layout/hierarchy4" loCatId="list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153C6224-4755-46BB-B609-146C58B266B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>
            <a:spcAft>
              <a:spcPts val="0"/>
            </a:spcAft>
          </a:pPr>
          <a:endParaRPr lang="ru-RU" sz="2000" b="0" dirty="0" smtClean="0">
            <a:solidFill>
              <a:schemeClr val="tx1"/>
            </a:solidFill>
          </a:endParaRPr>
        </a:p>
      </dgm:t>
    </dgm:pt>
    <dgm:pt modelId="{3C3B6580-15CC-4115-9BEF-EC17ADAB73FF}" type="parTrans" cxnId="{98953AFA-20AC-4856-9622-B24821605B55}">
      <dgm:prSet/>
      <dgm:spPr/>
      <dgm:t>
        <a:bodyPr/>
        <a:lstStyle/>
        <a:p>
          <a:endParaRPr lang="ru-RU"/>
        </a:p>
      </dgm:t>
    </dgm:pt>
    <dgm:pt modelId="{F2E28480-5B07-4AFA-A48C-B68AB43740B2}" type="sibTrans" cxnId="{98953AFA-20AC-4856-9622-B24821605B55}">
      <dgm:prSet/>
      <dgm:spPr/>
      <dgm:t>
        <a:bodyPr/>
        <a:lstStyle/>
        <a:p>
          <a:endParaRPr lang="ru-RU"/>
        </a:p>
      </dgm:t>
    </dgm:pt>
    <dgm:pt modelId="{B1502EA1-9E7F-4258-BA8A-8E9005AE81A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 anchor="t"/>
        <a:lstStyle/>
        <a:p>
          <a:pPr algn="ctr">
            <a:spcAft>
              <a:spcPts val="0"/>
            </a:spcAft>
          </a:pPr>
          <a:endParaRPr lang="ru-RU" sz="28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Times New Roman" pitchFamily="18" charset="0"/>
          </a:endParaRPr>
        </a:p>
      </dgm:t>
    </dgm:pt>
    <dgm:pt modelId="{413E94F7-A367-42A1-9734-0BBBC9B3EBAB}" type="parTrans" cxnId="{81ECE63D-0C5E-4527-9C1F-6C207C994CA3}">
      <dgm:prSet/>
      <dgm:spPr/>
      <dgm:t>
        <a:bodyPr/>
        <a:lstStyle/>
        <a:p>
          <a:endParaRPr lang="ru-RU"/>
        </a:p>
      </dgm:t>
    </dgm:pt>
    <dgm:pt modelId="{04FF3DA9-8108-4173-853C-BB6E47D497A2}" type="sibTrans" cxnId="{81ECE63D-0C5E-4527-9C1F-6C207C994CA3}">
      <dgm:prSet/>
      <dgm:spPr/>
      <dgm:t>
        <a:bodyPr/>
        <a:lstStyle/>
        <a:p>
          <a:endParaRPr lang="ru-RU"/>
        </a:p>
      </dgm:t>
    </dgm:pt>
    <dgm:pt modelId="{628D9A1A-3DE5-4CA3-82C2-6EFC5775EBA6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 anchor="t"/>
        <a:lstStyle/>
        <a:p>
          <a:endParaRPr lang="ru-RU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Times New Roman" pitchFamily="18" charset="0"/>
          </a:endParaRPr>
        </a:p>
      </dgm:t>
    </dgm:pt>
    <dgm:pt modelId="{D17B9CE4-6BE3-48B5-81AC-04CFB0A9C893}" type="parTrans" cxnId="{9AC01231-A0BE-440F-84C3-C47E8F3CA6BA}">
      <dgm:prSet/>
      <dgm:spPr/>
      <dgm:t>
        <a:bodyPr/>
        <a:lstStyle/>
        <a:p>
          <a:endParaRPr lang="ru-RU"/>
        </a:p>
      </dgm:t>
    </dgm:pt>
    <dgm:pt modelId="{D08117DA-1747-4CE7-ACF0-6EC1E562575D}" type="sibTrans" cxnId="{9AC01231-A0BE-440F-84C3-C47E8F3CA6BA}">
      <dgm:prSet/>
      <dgm:spPr/>
      <dgm:t>
        <a:bodyPr/>
        <a:lstStyle/>
        <a:p>
          <a:endParaRPr lang="ru-RU"/>
        </a:p>
      </dgm:t>
    </dgm:pt>
    <dgm:pt modelId="{9EF300CD-08F7-4441-B3E7-75F1FADC6473}" type="pres">
      <dgm:prSet presAssocID="{C23A245A-8880-4394-8AE0-E368E746CCF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988A3EA-7BE4-498E-B96E-18404B8A607E}" type="pres">
      <dgm:prSet presAssocID="{153C6224-4755-46BB-B609-146C58B266BE}" presName="vertOne" presStyleCnt="0"/>
      <dgm:spPr/>
    </dgm:pt>
    <dgm:pt modelId="{30FB1490-933D-4F1A-BB91-51F607A7FF71}" type="pres">
      <dgm:prSet presAssocID="{153C6224-4755-46BB-B609-146C58B266BE}" presName="txOne" presStyleLbl="node0" presStyleIdx="0" presStyleCnt="2" custScaleX="99936" custScaleY="19249" custLinFactY="-1791" custLinFactNeighborX="1776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355518-B87F-4BEB-A366-32BF31479A91}" type="pres">
      <dgm:prSet presAssocID="{153C6224-4755-46BB-B609-146C58B266BE}" presName="parTransOne" presStyleCnt="0"/>
      <dgm:spPr/>
    </dgm:pt>
    <dgm:pt modelId="{92ACDF82-8D74-4F7F-B39B-BC091309538C}" type="pres">
      <dgm:prSet presAssocID="{153C6224-4755-46BB-B609-146C58B266BE}" presName="horzOne" presStyleCnt="0"/>
      <dgm:spPr/>
    </dgm:pt>
    <dgm:pt modelId="{B2B036C0-1D2E-4BDB-B5DE-BB0AB626E291}" type="pres">
      <dgm:prSet presAssocID="{B1502EA1-9E7F-4258-BA8A-8E9005AE81A9}" presName="vertTwo" presStyleCnt="0"/>
      <dgm:spPr/>
    </dgm:pt>
    <dgm:pt modelId="{4BD96DF3-C2B9-4A5A-B946-C3AD3824D913}" type="pres">
      <dgm:prSet presAssocID="{B1502EA1-9E7F-4258-BA8A-8E9005AE81A9}" presName="txTwo" presStyleLbl="node2" presStyleIdx="0" presStyleCnt="1" custScaleX="99009" custScaleY="51711" custLinFactNeighborX="2157" custLinFactNeighborY="10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9AEA7D-FF38-4D1E-A0C2-F72D22CF407B}" type="pres">
      <dgm:prSet presAssocID="{B1502EA1-9E7F-4258-BA8A-8E9005AE81A9}" presName="horzTwo" presStyleCnt="0"/>
      <dgm:spPr/>
    </dgm:pt>
    <dgm:pt modelId="{7A8660D9-C29C-4F75-9604-BB292934C83D}" type="pres">
      <dgm:prSet presAssocID="{F2E28480-5B07-4AFA-A48C-B68AB43740B2}" presName="sibSpaceOne" presStyleCnt="0"/>
      <dgm:spPr/>
    </dgm:pt>
    <dgm:pt modelId="{D96343FE-3A4E-49E5-BAE0-2B0832E73433}" type="pres">
      <dgm:prSet presAssocID="{628D9A1A-3DE5-4CA3-82C2-6EFC5775EBA6}" presName="vertOne" presStyleCnt="0"/>
      <dgm:spPr/>
    </dgm:pt>
    <dgm:pt modelId="{68547A5E-8D3B-4286-9A86-8E6507DDD656}" type="pres">
      <dgm:prSet presAssocID="{628D9A1A-3DE5-4CA3-82C2-6EFC5775EBA6}" presName="txOne" presStyleLbl="node0" presStyleIdx="1" presStyleCnt="2" custScaleX="99009" custScaleY="51711" custLinFactNeighborX="1676" custLinFactNeighborY="45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3F4C9B-C39F-4F73-922A-8489DD344D97}" type="pres">
      <dgm:prSet presAssocID="{628D9A1A-3DE5-4CA3-82C2-6EFC5775EBA6}" presName="horzOne" presStyleCnt="0"/>
      <dgm:spPr/>
    </dgm:pt>
  </dgm:ptLst>
  <dgm:cxnLst>
    <dgm:cxn modelId="{15491128-D283-4B8A-9627-32B7E8FE38DF}" type="presOf" srcId="{153C6224-4755-46BB-B609-146C58B266BE}" destId="{30FB1490-933D-4F1A-BB91-51F607A7FF71}" srcOrd="0" destOrd="0" presId="urn:microsoft.com/office/officeart/2005/8/layout/hierarchy4"/>
    <dgm:cxn modelId="{3338439A-B870-4DB5-A9EB-AD97A2547476}" type="presOf" srcId="{B1502EA1-9E7F-4258-BA8A-8E9005AE81A9}" destId="{4BD96DF3-C2B9-4A5A-B946-C3AD3824D913}" srcOrd="0" destOrd="0" presId="urn:microsoft.com/office/officeart/2005/8/layout/hierarchy4"/>
    <dgm:cxn modelId="{A01F8563-886A-4B42-BF2E-872E2DF7BC45}" type="presOf" srcId="{628D9A1A-3DE5-4CA3-82C2-6EFC5775EBA6}" destId="{68547A5E-8D3B-4286-9A86-8E6507DDD656}" srcOrd="0" destOrd="0" presId="urn:microsoft.com/office/officeart/2005/8/layout/hierarchy4"/>
    <dgm:cxn modelId="{9AC01231-A0BE-440F-84C3-C47E8F3CA6BA}" srcId="{C23A245A-8880-4394-8AE0-E368E746CCF3}" destId="{628D9A1A-3DE5-4CA3-82C2-6EFC5775EBA6}" srcOrd="1" destOrd="0" parTransId="{D17B9CE4-6BE3-48B5-81AC-04CFB0A9C893}" sibTransId="{D08117DA-1747-4CE7-ACF0-6EC1E562575D}"/>
    <dgm:cxn modelId="{0054A189-2945-4CFD-BA30-4F509946CA1D}" type="presOf" srcId="{C23A245A-8880-4394-8AE0-E368E746CCF3}" destId="{9EF300CD-08F7-4441-B3E7-75F1FADC6473}" srcOrd="0" destOrd="0" presId="urn:microsoft.com/office/officeart/2005/8/layout/hierarchy4"/>
    <dgm:cxn modelId="{81ECE63D-0C5E-4527-9C1F-6C207C994CA3}" srcId="{153C6224-4755-46BB-B609-146C58B266BE}" destId="{B1502EA1-9E7F-4258-BA8A-8E9005AE81A9}" srcOrd="0" destOrd="0" parTransId="{413E94F7-A367-42A1-9734-0BBBC9B3EBAB}" sibTransId="{04FF3DA9-8108-4173-853C-BB6E47D497A2}"/>
    <dgm:cxn modelId="{98953AFA-20AC-4856-9622-B24821605B55}" srcId="{C23A245A-8880-4394-8AE0-E368E746CCF3}" destId="{153C6224-4755-46BB-B609-146C58B266BE}" srcOrd="0" destOrd="0" parTransId="{3C3B6580-15CC-4115-9BEF-EC17ADAB73FF}" sibTransId="{F2E28480-5B07-4AFA-A48C-B68AB43740B2}"/>
    <dgm:cxn modelId="{8AACD3B3-12D5-440E-9973-2590C06A1768}" type="presParOf" srcId="{9EF300CD-08F7-4441-B3E7-75F1FADC6473}" destId="{8988A3EA-7BE4-498E-B96E-18404B8A607E}" srcOrd="0" destOrd="0" presId="urn:microsoft.com/office/officeart/2005/8/layout/hierarchy4"/>
    <dgm:cxn modelId="{E03DEC05-3A9B-4D12-BF0B-349222936408}" type="presParOf" srcId="{8988A3EA-7BE4-498E-B96E-18404B8A607E}" destId="{30FB1490-933D-4F1A-BB91-51F607A7FF71}" srcOrd="0" destOrd="0" presId="urn:microsoft.com/office/officeart/2005/8/layout/hierarchy4"/>
    <dgm:cxn modelId="{D70D49E2-4717-45A6-A858-4C2B923AF474}" type="presParOf" srcId="{8988A3EA-7BE4-498E-B96E-18404B8A607E}" destId="{5A355518-B87F-4BEB-A366-32BF31479A91}" srcOrd="1" destOrd="0" presId="urn:microsoft.com/office/officeart/2005/8/layout/hierarchy4"/>
    <dgm:cxn modelId="{934CA5C6-8467-42EB-B7A6-66F1ADABE54A}" type="presParOf" srcId="{8988A3EA-7BE4-498E-B96E-18404B8A607E}" destId="{92ACDF82-8D74-4F7F-B39B-BC091309538C}" srcOrd="2" destOrd="0" presId="urn:microsoft.com/office/officeart/2005/8/layout/hierarchy4"/>
    <dgm:cxn modelId="{91FF1524-0F93-416D-BBFC-06C87F6D3BE5}" type="presParOf" srcId="{92ACDF82-8D74-4F7F-B39B-BC091309538C}" destId="{B2B036C0-1D2E-4BDB-B5DE-BB0AB626E291}" srcOrd="0" destOrd="0" presId="urn:microsoft.com/office/officeart/2005/8/layout/hierarchy4"/>
    <dgm:cxn modelId="{D47422A3-1DD2-4B4A-B679-6D406F7A9907}" type="presParOf" srcId="{B2B036C0-1D2E-4BDB-B5DE-BB0AB626E291}" destId="{4BD96DF3-C2B9-4A5A-B946-C3AD3824D913}" srcOrd="0" destOrd="0" presId="urn:microsoft.com/office/officeart/2005/8/layout/hierarchy4"/>
    <dgm:cxn modelId="{EEF23687-B2F9-458B-817E-ABE33E286D3B}" type="presParOf" srcId="{B2B036C0-1D2E-4BDB-B5DE-BB0AB626E291}" destId="{809AEA7D-FF38-4D1E-A0C2-F72D22CF407B}" srcOrd="1" destOrd="0" presId="urn:microsoft.com/office/officeart/2005/8/layout/hierarchy4"/>
    <dgm:cxn modelId="{CEF980D2-5C87-4068-BAF2-20CCE23B576E}" type="presParOf" srcId="{9EF300CD-08F7-4441-B3E7-75F1FADC6473}" destId="{7A8660D9-C29C-4F75-9604-BB292934C83D}" srcOrd="1" destOrd="0" presId="urn:microsoft.com/office/officeart/2005/8/layout/hierarchy4"/>
    <dgm:cxn modelId="{E2D1167A-B2E4-4B0C-B0BA-5B3A910C962C}" type="presParOf" srcId="{9EF300CD-08F7-4441-B3E7-75F1FADC6473}" destId="{D96343FE-3A4E-49E5-BAE0-2B0832E73433}" srcOrd="2" destOrd="0" presId="urn:microsoft.com/office/officeart/2005/8/layout/hierarchy4"/>
    <dgm:cxn modelId="{82310FF3-9754-45FB-A0D2-7FD8070AF07D}" type="presParOf" srcId="{D96343FE-3A4E-49E5-BAE0-2B0832E73433}" destId="{68547A5E-8D3B-4286-9A86-8E6507DDD656}" srcOrd="0" destOrd="0" presId="urn:microsoft.com/office/officeart/2005/8/layout/hierarchy4"/>
    <dgm:cxn modelId="{2262C15B-0E6D-4F76-A7F4-68B76FAED3B0}" type="presParOf" srcId="{D96343FE-3A4E-49E5-BAE0-2B0832E73433}" destId="{A93F4C9B-C39F-4F73-922A-8489DD344D97}" srcOrd="1" destOrd="0" presId="urn:microsoft.com/office/officeart/2005/8/layout/hierarchy4"/>
  </dgm:cxnLst>
  <dgm:bg>
    <a:effectLst>
      <a:softEdge rad="24130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FB2208-E586-48DF-9FCF-4A48CBB7813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BCA01B-DFAC-4FD2-A8EC-2F243177978E}">
      <dgm:prSet/>
      <dgm:spPr>
        <a:scene3d>
          <a:camera prst="orthographicFront"/>
          <a:lightRig rig="threePt" dir="t"/>
        </a:scene3d>
        <a:sp3d>
          <a:bevelT prst="angle"/>
          <a:bevelB w="114300" prst="hardEdge"/>
        </a:sp3d>
      </dgm:spPr>
      <dgm:t>
        <a:bodyPr/>
        <a:lstStyle/>
        <a:p>
          <a:pPr rtl="0"/>
          <a:r>
            <a:rPr lang="ru-RU" dirty="0" smtClean="0"/>
            <a:t>Выплата муниципальной пенсии за выслугу лет 254,0 тыс.руб.</a:t>
          </a:r>
          <a:endParaRPr lang="ru-RU" dirty="0"/>
        </a:p>
      </dgm:t>
    </dgm:pt>
    <dgm:pt modelId="{9A897553-0C3D-4A2D-A5C0-D1CAD1914DDF}" type="parTrans" cxnId="{5E41E972-A22D-458E-A636-E2D40CB57C41}">
      <dgm:prSet/>
      <dgm:spPr/>
      <dgm:t>
        <a:bodyPr/>
        <a:lstStyle/>
        <a:p>
          <a:endParaRPr lang="ru-RU"/>
        </a:p>
      </dgm:t>
    </dgm:pt>
    <dgm:pt modelId="{9B34847A-D325-4706-9F14-936924959DB5}" type="sibTrans" cxnId="{5E41E972-A22D-458E-A636-E2D40CB57C41}">
      <dgm:prSet/>
      <dgm:spPr/>
      <dgm:t>
        <a:bodyPr/>
        <a:lstStyle/>
        <a:p>
          <a:endParaRPr lang="ru-RU"/>
        </a:p>
      </dgm:t>
    </dgm:pt>
    <dgm:pt modelId="{91CAF1E7-1F20-40D1-894A-3C1DE5788D1C}" type="pres">
      <dgm:prSet presAssocID="{E9FB2208-E586-48DF-9FCF-4A48CBB781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C4626C-62F6-419C-AEF3-15D49B124892}" type="pres">
      <dgm:prSet presAssocID="{29BCA01B-DFAC-4FD2-A8EC-2F243177978E}" presName="node" presStyleLbl="node1" presStyleIdx="0" presStyleCnt="1" custLinFactNeighborX="12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41E972-A22D-458E-A636-E2D40CB57C41}" srcId="{E9FB2208-E586-48DF-9FCF-4A48CBB7813A}" destId="{29BCA01B-DFAC-4FD2-A8EC-2F243177978E}" srcOrd="0" destOrd="0" parTransId="{9A897553-0C3D-4A2D-A5C0-D1CAD1914DDF}" sibTransId="{9B34847A-D325-4706-9F14-936924959DB5}"/>
    <dgm:cxn modelId="{E1953B40-A7BC-4EE6-BD5C-815CEDB4CB13}" type="presOf" srcId="{29BCA01B-DFAC-4FD2-A8EC-2F243177978E}" destId="{41C4626C-62F6-419C-AEF3-15D49B124892}" srcOrd="0" destOrd="0" presId="urn:microsoft.com/office/officeart/2005/8/layout/default"/>
    <dgm:cxn modelId="{AA69A80B-28BC-4E52-9042-784B93FB9DE6}" type="presOf" srcId="{E9FB2208-E586-48DF-9FCF-4A48CBB7813A}" destId="{91CAF1E7-1F20-40D1-894A-3C1DE5788D1C}" srcOrd="0" destOrd="0" presId="urn:microsoft.com/office/officeart/2005/8/layout/default"/>
    <dgm:cxn modelId="{95CE1BEE-B7AA-4AF7-9FD3-CB92B5B805DA}" type="presParOf" srcId="{91CAF1E7-1F20-40D1-894A-3C1DE5788D1C}" destId="{41C4626C-62F6-419C-AEF3-15D49B12489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19226-EF5F-4EBE-AAA7-111EEBE73713}">
      <dsp:nvSpPr>
        <dsp:cNvPr id="0" name=""/>
        <dsp:cNvSpPr/>
      </dsp:nvSpPr>
      <dsp:spPr>
        <a:xfrm>
          <a:off x="1913" y="-90010"/>
          <a:ext cx="2006133" cy="50405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Исполнение консолидированного бюджета поселения</a:t>
          </a:r>
          <a:endParaRPr lang="ru-RU" sz="1600" kern="1200" dirty="0"/>
        </a:p>
      </dsp:txBody>
      <dsp:txXfrm>
        <a:off x="1913" y="1926213"/>
        <a:ext cx="2006133" cy="2016224"/>
      </dsp:txXfrm>
    </dsp:sp>
    <dsp:sp modelId="{49F4B55D-598A-4376-B9A6-5F79F6048603}">
      <dsp:nvSpPr>
        <dsp:cNvPr id="0" name=""/>
        <dsp:cNvSpPr/>
      </dsp:nvSpPr>
      <dsp:spPr>
        <a:xfrm>
          <a:off x="165727" y="212423"/>
          <a:ext cx="1678506" cy="167850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203200"/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F085B5-F110-42A5-8042-7CA9C448988D}">
      <dsp:nvSpPr>
        <dsp:cNvPr id="0" name=""/>
        <dsp:cNvSpPr/>
      </dsp:nvSpPr>
      <dsp:spPr>
        <a:xfrm>
          <a:off x="2068230" y="-90010"/>
          <a:ext cx="2006133" cy="50405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Благоустройство территории поселения</a:t>
          </a:r>
          <a:endParaRPr lang="ru-RU" sz="1700" kern="1200" dirty="0"/>
        </a:p>
      </dsp:txBody>
      <dsp:txXfrm>
        <a:off x="2068230" y="1926213"/>
        <a:ext cx="2006133" cy="2016224"/>
      </dsp:txXfrm>
    </dsp:sp>
    <dsp:sp modelId="{21D59CB2-40A2-44F4-A066-B409BA897F73}">
      <dsp:nvSpPr>
        <dsp:cNvPr id="0" name=""/>
        <dsp:cNvSpPr/>
      </dsp:nvSpPr>
      <dsp:spPr>
        <a:xfrm>
          <a:off x="2232044" y="212423"/>
          <a:ext cx="1678506" cy="167850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FCF1F-E501-4832-AFC8-F8DF7CC8D62F}">
      <dsp:nvSpPr>
        <dsp:cNvPr id="0" name=""/>
        <dsp:cNvSpPr/>
      </dsp:nvSpPr>
      <dsp:spPr>
        <a:xfrm>
          <a:off x="4134547" y="-90010"/>
          <a:ext cx="2006133" cy="50405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0"/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Обеспечение бесперебойной работы учреждений культуры поселения</a:t>
          </a:r>
          <a:endParaRPr lang="ru-RU" sz="1700" kern="1200" dirty="0"/>
        </a:p>
      </dsp:txBody>
      <dsp:txXfrm>
        <a:off x="4134547" y="1926213"/>
        <a:ext cx="2006133" cy="2016224"/>
      </dsp:txXfrm>
    </dsp:sp>
    <dsp:sp modelId="{449A6CEE-5772-43B0-AA3A-73D291256A1C}">
      <dsp:nvSpPr>
        <dsp:cNvPr id="0" name=""/>
        <dsp:cNvSpPr/>
      </dsp:nvSpPr>
      <dsp:spPr>
        <a:xfrm>
          <a:off x="4298361" y="212423"/>
          <a:ext cx="1678506" cy="167850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9F57D-1D94-4186-81F4-862EEFA3AC88}">
      <dsp:nvSpPr>
        <dsp:cNvPr id="0" name=""/>
        <dsp:cNvSpPr/>
      </dsp:nvSpPr>
      <dsp:spPr>
        <a:xfrm>
          <a:off x="6200865" y="-90010"/>
          <a:ext cx="2006133" cy="50405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Взаимодействие с организациями всех уровней собственности</a:t>
          </a:r>
          <a:endParaRPr lang="ru-RU" sz="1700" kern="1200" dirty="0"/>
        </a:p>
      </dsp:txBody>
      <dsp:txXfrm>
        <a:off x="6200865" y="1926213"/>
        <a:ext cx="2006133" cy="2016224"/>
      </dsp:txXfrm>
    </dsp:sp>
    <dsp:sp modelId="{7AEEC657-2109-4AB4-B8ED-7FAB42D4C1B9}">
      <dsp:nvSpPr>
        <dsp:cNvPr id="0" name=""/>
        <dsp:cNvSpPr/>
      </dsp:nvSpPr>
      <dsp:spPr>
        <a:xfrm>
          <a:off x="6364678" y="212423"/>
          <a:ext cx="1678506" cy="167850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5BA56-237F-45B1-8724-43088779C794}">
      <dsp:nvSpPr>
        <dsp:cNvPr id="0" name=""/>
        <dsp:cNvSpPr/>
      </dsp:nvSpPr>
      <dsp:spPr>
        <a:xfrm>
          <a:off x="216017" y="3510388"/>
          <a:ext cx="7776876" cy="162018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4ACEC-D97B-4A4C-9B51-A2A15389F373}">
      <dsp:nvSpPr>
        <dsp:cNvPr id="0" name=""/>
        <dsp:cNvSpPr/>
      </dsp:nvSpPr>
      <dsp:spPr>
        <a:xfrm>
          <a:off x="4217640" y="773655"/>
          <a:ext cx="2974338" cy="286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87"/>
              </a:lnTo>
              <a:lnTo>
                <a:pt x="2974338" y="124287"/>
              </a:lnTo>
              <a:lnTo>
                <a:pt x="2974338" y="2867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C22CF-C6B2-4A25-AE1A-B7E663A20807}">
      <dsp:nvSpPr>
        <dsp:cNvPr id="0" name=""/>
        <dsp:cNvSpPr/>
      </dsp:nvSpPr>
      <dsp:spPr>
        <a:xfrm>
          <a:off x="4217640" y="773655"/>
          <a:ext cx="936007" cy="324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447"/>
              </a:lnTo>
              <a:lnTo>
                <a:pt x="936007" y="162447"/>
              </a:lnTo>
              <a:lnTo>
                <a:pt x="936007" y="32489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05B3E-82C9-4C42-9B94-9BF504AE1197}">
      <dsp:nvSpPr>
        <dsp:cNvPr id="0" name=""/>
        <dsp:cNvSpPr/>
      </dsp:nvSpPr>
      <dsp:spPr>
        <a:xfrm>
          <a:off x="3281632" y="773655"/>
          <a:ext cx="936007" cy="324991"/>
        </a:xfrm>
        <a:custGeom>
          <a:avLst/>
          <a:gdLst/>
          <a:ahLst/>
          <a:cxnLst/>
          <a:rect l="0" t="0" r="0" b="0"/>
          <a:pathLst>
            <a:path>
              <a:moveTo>
                <a:pt x="936007" y="0"/>
              </a:moveTo>
              <a:lnTo>
                <a:pt x="936007" y="162543"/>
              </a:lnTo>
              <a:lnTo>
                <a:pt x="0" y="162543"/>
              </a:lnTo>
              <a:lnTo>
                <a:pt x="0" y="32499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E6C570-62C7-4EE1-B8E6-6F6C28D8DA98}">
      <dsp:nvSpPr>
        <dsp:cNvPr id="0" name=""/>
        <dsp:cNvSpPr/>
      </dsp:nvSpPr>
      <dsp:spPr>
        <a:xfrm>
          <a:off x="1564777" y="773655"/>
          <a:ext cx="2652862" cy="324991"/>
        </a:xfrm>
        <a:custGeom>
          <a:avLst/>
          <a:gdLst/>
          <a:ahLst/>
          <a:cxnLst/>
          <a:rect l="0" t="0" r="0" b="0"/>
          <a:pathLst>
            <a:path>
              <a:moveTo>
                <a:pt x="2652862" y="0"/>
              </a:moveTo>
              <a:lnTo>
                <a:pt x="2652862" y="162543"/>
              </a:lnTo>
              <a:lnTo>
                <a:pt x="0" y="162543"/>
              </a:lnTo>
              <a:lnTo>
                <a:pt x="0" y="32499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4C9329-135A-42F7-A6BF-0833264F90F2}">
      <dsp:nvSpPr>
        <dsp:cNvPr id="0" name=""/>
        <dsp:cNvSpPr/>
      </dsp:nvSpPr>
      <dsp:spPr>
        <a:xfrm>
          <a:off x="3444079" y="95"/>
          <a:ext cx="1547120" cy="773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1828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Человек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7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3444079" y="95"/>
        <a:ext cx="1547120" cy="773560"/>
      </dsp:txXfrm>
    </dsp:sp>
    <dsp:sp modelId="{EC466BE6-EBD2-456A-AB89-7AA0AFC81AE8}">
      <dsp:nvSpPr>
        <dsp:cNvPr id="0" name=""/>
        <dsp:cNvSpPr/>
      </dsp:nvSpPr>
      <dsp:spPr>
        <a:xfrm>
          <a:off x="791217" y="1098646"/>
          <a:ext cx="1547120" cy="773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8 человек родилось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7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791217" y="1098646"/>
        <a:ext cx="1547120" cy="773560"/>
      </dsp:txXfrm>
    </dsp:sp>
    <dsp:sp modelId="{CCC324BD-687D-4793-B138-C743A56079B0}">
      <dsp:nvSpPr>
        <dsp:cNvPr id="0" name=""/>
        <dsp:cNvSpPr/>
      </dsp:nvSpPr>
      <dsp:spPr>
        <a:xfrm>
          <a:off x="2508072" y="1098646"/>
          <a:ext cx="1547120" cy="773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23 человека умерло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7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2508072" y="1098646"/>
        <a:ext cx="1547120" cy="773560"/>
      </dsp:txXfrm>
    </dsp:sp>
    <dsp:sp modelId="{8961891F-0499-4A4E-9393-2483901FD688}">
      <dsp:nvSpPr>
        <dsp:cNvPr id="0" name=""/>
        <dsp:cNvSpPr/>
      </dsp:nvSpPr>
      <dsp:spPr>
        <a:xfrm>
          <a:off x="4380087" y="1098551"/>
          <a:ext cx="1547120" cy="773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23 человека прибыло</a:t>
          </a:r>
        </a:p>
      </dsp:txBody>
      <dsp:txXfrm>
        <a:off x="4380087" y="1098551"/>
        <a:ext cx="1547120" cy="773560"/>
      </dsp:txXfrm>
    </dsp:sp>
    <dsp:sp modelId="{CA19A09C-9FF4-4BF2-9E6D-E9008B377156}">
      <dsp:nvSpPr>
        <dsp:cNvPr id="0" name=""/>
        <dsp:cNvSpPr/>
      </dsp:nvSpPr>
      <dsp:spPr>
        <a:xfrm>
          <a:off x="6418418" y="1060391"/>
          <a:ext cx="1547120" cy="773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35 человек убыло</a:t>
          </a:r>
        </a:p>
      </dsp:txBody>
      <dsp:txXfrm>
        <a:off x="6418418" y="1060391"/>
        <a:ext cx="1547120" cy="773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4ACEC-D97B-4A4C-9B51-A2A15389F373}">
      <dsp:nvSpPr>
        <dsp:cNvPr id="0" name=""/>
        <dsp:cNvSpPr/>
      </dsp:nvSpPr>
      <dsp:spPr>
        <a:xfrm>
          <a:off x="4114799" y="773661"/>
          <a:ext cx="2974238" cy="286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83"/>
              </a:lnTo>
              <a:lnTo>
                <a:pt x="2974238" y="124283"/>
              </a:lnTo>
              <a:lnTo>
                <a:pt x="2974238" y="2867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AC22CF-C6B2-4A25-AE1A-B7E663A20807}">
      <dsp:nvSpPr>
        <dsp:cNvPr id="0" name=""/>
        <dsp:cNvSpPr/>
      </dsp:nvSpPr>
      <dsp:spPr>
        <a:xfrm>
          <a:off x="4114799" y="773661"/>
          <a:ext cx="935976" cy="324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442"/>
              </a:lnTo>
              <a:lnTo>
                <a:pt x="935976" y="162442"/>
              </a:lnTo>
              <a:lnTo>
                <a:pt x="935976" y="32488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05B3E-82C9-4C42-9B94-9BF504AE1197}">
      <dsp:nvSpPr>
        <dsp:cNvPr id="0" name=""/>
        <dsp:cNvSpPr/>
      </dsp:nvSpPr>
      <dsp:spPr>
        <a:xfrm>
          <a:off x="3178823" y="773661"/>
          <a:ext cx="935976" cy="325011"/>
        </a:xfrm>
        <a:custGeom>
          <a:avLst/>
          <a:gdLst/>
          <a:ahLst/>
          <a:cxnLst/>
          <a:rect l="0" t="0" r="0" b="0"/>
          <a:pathLst>
            <a:path>
              <a:moveTo>
                <a:pt x="935976" y="0"/>
              </a:moveTo>
              <a:lnTo>
                <a:pt x="935976" y="162569"/>
              </a:lnTo>
              <a:lnTo>
                <a:pt x="0" y="162569"/>
              </a:lnTo>
              <a:lnTo>
                <a:pt x="0" y="32501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E6C570-62C7-4EE1-B8E6-6F6C28D8DA98}">
      <dsp:nvSpPr>
        <dsp:cNvPr id="0" name=""/>
        <dsp:cNvSpPr/>
      </dsp:nvSpPr>
      <dsp:spPr>
        <a:xfrm>
          <a:off x="1462026" y="773661"/>
          <a:ext cx="2652773" cy="325011"/>
        </a:xfrm>
        <a:custGeom>
          <a:avLst/>
          <a:gdLst/>
          <a:ahLst/>
          <a:cxnLst/>
          <a:rect l="0" t="0" r="0" b="0"/>
          <a:pathLst>
            <a:path>
              <a:moveTo>
                <a:pt x="2652773" y="0"/>
              </a:moveTo>
              <a:lnTo>
                <a:pt x="2652773" y="162569"/>
              </a:lnTo>
              <a:lnTo>
                <a:pt x="0" y="162569"/>
              </a:lnTo>
              <a:lnTo>
                <a:pt x="0" y="32501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4C9329-135A-42F7-A6BF-0833264F90F2}">
      <dsp:nvSpPr>
        <dsp:cNvPr id="0" name=""/>
        <dsp:cNvSpPr/>
      </dsp:nvSpPr>
      <dsp:spPr>
        <a:xfrm>
          <a:off x="3341265" y="127"/>
          <a:ext cx="1547068" cy="77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1855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Человек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7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3341265" y="127"/>
        <a:ext cx="1547068" cy="773534"/>
      </dsp:txXfrm>
    </dsp:sp>
    <dsp:sp modelId="{EC466BE6-EBD2-456A-AB89-7AA0AFC81AE8}">
      <dsp:nvSpPr>
        <dsp:cNvPr id="0" name=""/>
        <dsp:cNvSpPr/>
      </dsp:nvSpPr>
      <dsp:spPr>
        <a:xfrm>
          <a:off x="688492" y="1098673"/>
          <a:ext cx="1547068" cy="77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7 человек родилось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7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688492" y="1098673"/>
        <a:ext cx="1547068" cy="773534"/>
      </dsp:txXfrm>
    </dsp:sp>
    <dsp:sp modelId="{CCC324BD-687D-4793-B138-C743A56079B0}">
      <dsp:nvSpPr>
        <dsp:cNvPr id="0" name=""/>
        <dsp:cNvSpPr/>
      </dsp:nvSpPr>
      <dsp:spPr>
        <a:xfrm>
          <a:off x="2405289" y="1098673"/>
          <a:ext cx="1547068" cy="77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11 человек умерло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7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2405289" y="1098673"/>
        <a:ext cx="1547068" cy="773534"/>
      </dsp:txXfrm>
    </dsp:sp>
    <dsp:sp modelId="{8961891F-0499-4A4E-9393-2483901FD688}">
      <dsp:nvSpPr>
        <dsp:cNvPr id="0" name=""/>
        <dsp:cNvSpPr/>
      </dsp:nvSpPr>
      <dsp:spPr>
        <a:xfrm>
          <a:off x="4277242" y="1098546"/>
          <a:ext cx="1547068" cy="77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22 человека прибыло</a:t>
          </a:r>
        </a:p>
      </dsp:txBody>
      <dsp:txXfrm>
        <a:off x="4277242" y="1098546"/>
        <a:ext cx="1547068" cy="773534"/>
      </dsp:txXfrm>
    </dsp:sp>
    <dsp:sp modelId="{CA19A09C-9FF4-4BF2-9E6D-E9008B377156}">
      <dsp:nvSpPr>
        <dsp:cNvPr id="0" name=""/>
        <dsp:cNvSpPr/>
      </dsp:nvSpPr>
      <dsp:spPr>
        <a:xfrm>
          <a:off x="6315504" y="1060387"/>
          <a:ext cx="1547068" cy="773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0" i="0" u="none" strike="noStrike" kern="1200" cap="none" normalizeH="0" baseline="0" dirty="0" smtClean="0">
              <a:ln/>
              <a:effectLst/>
              <a:latin typeface="Arial" pitchFamily="34" charset="0"/>
              <a:cs typeface="Arial" pitchFamily="34" charset="0"/>
            </a:rPr>
            <a:t>29 человек убыло</a:t>
          </a:r>
        </a:p>
      </dsp:txBody>
      <dsp:txXfrm>
        <a:off x="6315504" y="1060387"/>
        <a:ext cx="1547068" cy="7735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7390B-957B-42E2-9EEB-3D286DE16B84}">
      <dsp:nvSpPr>
        <dsp:cNvPr id="0" name=""/>
        <dsp:cNvSpPr/>
      </dsp:nvSpPr>
      <dsp:spPr>
        <a:xfrm>
          <a:off x="0" y="28237"/>
          <a:ext cx="3816424" cy="91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287,3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55232" y="28237"/>
        <a:ext cx="2961191" cy="919473"/>
      </dsp:txXfrm>
    </dsp:sp>
    <dsp:sp modelId="{DC3D1057-3911-49DC-8B4B-4F8305BF098A}">
      <dsp:nvSpPr>
        <dsp:cNvPr id="0" name=""/>
        <dsp:cNvSpPr/>
      </dsp:nvSpPr>
      <dsp:spPr>
        <a:xfrm>
          <a:off x="91947" y="91947"/>
          <a:ext cx="763284" cy="7355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008110"/>
          <a:ext cx="3816424" cy="91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совокупный доход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8,9</a:t>
          </a:r>
        </a:p>
      </dsp:txBody>
      <dsp:txXfrm>
        <a:off x="855232" y="1008110"/>
        <a:ext cx="2961191" cy="919473"/>
      </dsp:txXfrm>
    </dsp:sp>
    <dsp:sp modelId="{10414709-A3FF-419B-8BA0-6B96893FDF2B}">
      <dsp:nvSpPr>
        <dsp:cNvPr id="0" name=""/>
        <dsp:cNvSpPr/>
      </dsp:nvSpPr>
      <dsp:spPr>
        <a:xfrm>
          <a:off x="91947" y="1103367"/>
          <a:ext cx="763284" cy="7355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2079314"/>
          <a:ext cx="3816424" cy="91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Налог на имущество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1025,4</a:t>
          </a:r>
        </a:p>
      </dsp:txBody>
      <dsp:txXfrm>
        <a:off x="855232" y="2079314"/>
        <a:ext cx="2961191" cy="919473"/>
      </dsp:txXfrm>
    </dsp:sp>
    <dsp:sp modelId="{B43CAF5A-DF0E-47F1-8B84-50B2394B9328}">
      <dsp:nvSpPr>
        <dsp:cNvPr id="0" name=""/>
        <dsp:cNvSpPr/>
      </dsp:nvSpPr>
      <dsp:spPr>
        <a:xfrm>
          <a:off x="91947" y="2114788"/>
          <a:ext cx="763284" cy="7355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034261"/>
          <a:ext cx="3816424" cy="91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Безвозмездные поступления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6356,5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55232" y="3034261"/>
        <a:ext cx="2961191" cy="919473"/>
      </dsp:txXfrm>
    </dsp:sp>
    <dsp:sp modelId="{7DE197FE-AADA-44C3-8B2B-CF16D12E116A}">
      <dsp:nvSpPr>
        <dsp:cNvPr id="0" name=""/>
        <dsp:cNvSpPr/>
      </dsp:nvSpPr>
      <dsp:spPr>
        <a:xfrm>
          <a:off x="91947" y="3126208"/>
          <a:ext cx="763284" cy="7355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4045681"/>
          <a:ext cx="3816424" cy="9194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240,2</a:t>
          </a:r>
        </a:p>
      </dsp:txBody>
      <dsp:txXfrm>
        <a:off x="855232" y="4045681"/>
        <a:ext cx="2961191" cy="919473"/>
      </dsp:txXfrm>
    </dsp:sp>
    <dsp:sp modelId="{59208E79-B8A7-477C-B741-F3EAF6407C81}">
      <dsp:nvSpPr>
        <dsp:cNvPr id="0" name=""/>
        <dsp:cNvSpPr/>
      </dsp:nvSpPr>
      <dsp:spPr>
        <a:xfrm>
          <a:off x="91947" y="4137628"/>
          <a:ext cx="763284" cy="7355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868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Социальная поддержка граждан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254,0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21350" y="0"/>
        <a:ext cx="2851057" cy="868687"/>
      </dsp:txXfrm>
    </dsp:sp>
    <dsp:sp modelId="{8742C5EE-2DD0-46E4-AB75-87A4D25F8D62}">
      <dsp:nvSpPr>
        <dsp:cNvPr id="0" name=""/>
        <dsp:cNvSpPr/>
      </dsp:nvSpPr>
      <dsp:spPr>
        <a:xfrm>
          <a:off x="86868" y="86868"/>
          <a:ext cx="734481" cy="6949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862372"/>
          <a:ext cx="3672408" cy="868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Развитие культуры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5749,1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21350" y="862372"/>
        <a:ext cx="2851057" cy="868687"/>
      </dsp:txXfrm>
    </dsp:sp>
    <dsp:sp modelId="{DC3D1057-3911-49DC-8B4B-4F8305BF098A}">
      <dsp:nvSpPr>
        <dsp:cNvPr id="0" name=""/>
        <dsp:cNvSpPr/>
      </dsp:nvSpPr>
      <dsp:spPr>
        <a:xfrm>
          <a:off x="86868" y="1042425"/>
          <a:ext cx="734481" cy="6949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53956"/>
          <a:ext cx="3672408" cy="1348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Развитие транспортной системы 1524,3</a:t>
          </a:r>
          <a:endParaRPr lang="ru-RU" sz="14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Благоустройство 683,3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21350" y="1953956"/>
        <a:ext cx="2851057" cy="1348594"/>
      </dsp:txXfrm>
    </dsp:sp>
    <dsp:sp modelId="{B43CAF5A-DF0E-47F1-8B84-50B2394B9328}">
      <dsp:nvSpPr>
        <dsp:cNvPr id="0" name=""/>
        <dsp:cNvSpPr/>
      </dsp:nvSpPr>
      <dsp:spPr>
        <a:xfrm>
          <a:off x="86868" y="2237934"/>
          <a:ext cx="734481" cy="6949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346575"/>
          <a:ext cx="3672408" cy="8686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Пожарная безопасность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45,6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21350" y="3346575"/>
        <a:ext cx="2851057" cy="868687"/>
      </dsp:txXfrm>
    </dsp:sp>
    <dsp:sp modelId="{7DE197FE-AADA-44C3-8B2B-CF16D12E116A}">
      <dsp:nvSpPr>
        <dsp:cNvPr id="0" name=""/>
        <dsp:cNvSpPr/>
      </dsp:nvSpPr>
      <dsp:spPr>
        <a:xfrm>
          <a:off x="86868" y="3433444"/>
          <a:ext cx="734481" cy="6949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4305448"/>
          <a:ext cx="3672408" cy="75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Информационное общество 127,1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Муниципальная политика 4443,7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821350" y="4305448"/>
        <a:ext cx="2851057" cy="755923"/>
      </dsp:txXfrm>
    </dsp:sp>
    <dsp:sp modelId="{3A722FFA-D144-4D82-A948-F625B32E43B9}">
      <dsp:nvSpPr>
        <dsp:cNvPr id="0" name=""/>
        <dsp:cNvSpPr/>
      </dsp:nvSpPr>
      <dsp:spPr>
        <a:xfrm>
          <a:off x="86868" y="4339825"/>
          <a:ext cx="734481" cy="6805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7390B-957B-42E2-9EEB-3D286DE16B84}">
      <dsp:nvSpPr>
        <dsp:cNvPr id="0" name=""/>
        <dsp:cNvSpPr/>
      </dsp:nvSpPr>
      <dsp:spPr>
        <a:xfrm>
          <a:off x="0" y="28228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287,3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55203" y="28228"/>
        <a:ext cx="2961220" cy="919185"/>
      </dsp:txXfrm>
    </dsp:sp>
    <dsp:sp modelId="{DC3D1057-3911-49DC-8B4B-4F8305BF098A}">
      <dsp:nvSpPr>
        <dsp:cNvPr id="0" name=""/>
        <dsp:cNvSpPr/>
      </dsp:nvSpPr>
      <dsp:spPr>
        <a:xfrm>
          <a:off x="91918" y="91918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007794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совокупный доход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8,9</a:t>
          </a:r>
        </a:p>
      </dsp:txBody>
      <dsp:txXfrm>
        <a:off x="855203" y="1007794"/>
        <a:ext cx="2961220" cy="919185"/>
      </dsp:txXfrm>
    </dsp:sp>
    <dsp:sp modelId="{10414709-A3FF-419B-8BA0-6B96893FDF2B}">
      <dsp:nvSpPr>
        <dsp:cNvPr id="0" name=""/>
        <dsp:cNvSpPr/>
      </dsp:nvSpPr>
      <dsp:spPr>
        <a:xfrm>
          <a:off x="91918" y="1103022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2078664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Налог на имущество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1025,4</a:t>
          </a:r>
        </a:p>
      </dsp:txBody>
      <dsp:txXfrm>
        <a:off x="855203" y="2078664"/>
        <a:ext cx="2961220" cy="919185"/>
      </dsp:txXfrm>
    </dsp:sp>
    <dsp:sp modelId="{B43CAF5A-DF0E-47F1-8B84-50B2394B9328}">
      <dsp:nvSpPr>
        <dsp:cNvPr id="0" name=""/>
        <dsp:cNvSpPr/>
      </dsp:nvSpPr>
      <dsp:spPr>
        <a:xfrm>
          <a:off x="91918" y="2114126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033311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Безвозмездные поступления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6356,5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55203" y="3033311"/>
        <a:ext cx="2961220" cy="919185"/>
      </dsp:txXfrm>
    </dsp:sp>
    <dsp:sp modelId="{7DE197FE-AADA-44C3-8B2B-CF16D12E116A}">
      <dsp:nvSpPr>
        <dsp:cNvPr id="0" name=""/>
        <dsp:cNvSpPr/>
      </dsp:nvSpPr>
      <dsp:spPr>
        <a:xfrm>
          <a:off x="91918" y="3125230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4044415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240,2</a:t>
          </a:r>
        </a:p>
      </dsp:txBody>
      <dsp:txXfrm>
        <a:off x="855203" y="4044415"/>
        <a:ext cx="2961220" cy="919185"/>
      </dsp:txXfrm>
    </dsp:sp>
    <dsp:sp modelId="{59208E79-B8A7-477C-B741-F3EAF6407C81}">
      <dsp:nvSpPr>
        <dsp:cNvPr id="0" name=""/>
        <dsp:cNvSpPr/>
      </dsp:nvSpPr>
      <dsp:spPr>
        <a:xfrm>
          <a:off x="91918" y="4136333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7390B-957B-42E2-9EEB-3D286DE16B84}">
      <dsp:nvSpPr>
        <dsp:cNvPr id="0" name=""/>
        <dsp:cNvSpPr/>
      </dsp:nvSpPr>
      <dsp:spPr>
        <a:xfrm>
          <a:off x="0" y="28228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537,4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55203" y="28228"/>
        <a:ext cx="2961220" cy="919185"/>
      </dsp:txXfrm>
    </dsp:sp>
    <dsp:sp modelId="{DC3D1057-3911-49DC-8B4B-4F8305BF098A}">
      <dsp:nvSpPr>
        <dsp:cNvPr id="0" name=""/>
        <dsp:cNvSpPr/>
      </dsp:nvSpPr>
      <dsp:spPr>
        <a:xfrm>
          <a:off x="91918" y="91918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052935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Продажа земли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rPr>
            <a:t>2224,2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55203" y="1052935"/>
        <a:ext cx="2961220" cy="919185"/>
      </dsp:txXfrm>
    </dsp:sp>
    <dsp:sp modelId="{10414709-A3FF-419B-8BA0-6B96893FDF2B}">
      <dsp:nvSpPr>
        <dsp:cNvPr id="0" name=""/>
        <dsp:cNvSpPr/>
      </dsp:nvSpPr>
      <dsp:spPr>
        <a:xfrm>
          <a:off x="91918" y="1103022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2078664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Земельный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2248,9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Налог на имущество физических лиц  61,0</a:t>
          </a:r>
        </a:p>
      </dsp:txBody>
      <dsp:txXfrm>
        <a:off x="855203" y="2078664"/>
        <a:ext cx="2961220" cy="919185"/>
      </dsp:txXfrm>
    </dsp:sp>
    <dsp:sp modelId="{B43CAF5A-DF0E-47F1-8B84-50B2394B9328}">
      <dsp:nvSpPr>
        <dsp:cNvPr id="0" name=""/>
        <dsp:cNvSpPr/>
      </dsp:nvSpPr>
      <dsp:spPr>
        <a:xfrm>
          <a:off x="91918" y="2114126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033311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Безвозмездные поступления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8202,2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55203" y="3033311"/>
        <a:ext cx="2961220" cy="919185"/>
      </dsp:txXfrm>
    </dsp:sp>
    <dsp:sp modelId="{7DE197FE-AADA-44C3-8B2B-CF16D12E116A}">
      <dsp:nvSpPr>
        <dsp:cNvPr id="0" name=""/>
        <dsp:cNvSpPr/>
      </dsp:nvSpPr>
      <dsp:spPr>
        <a:xfrm>
          <a:off x="91918" y="3125230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4047810"/>
          <a:ext cx="3816424" cy="9191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369,4</a:t>
          </a:r>
        </a:p>
      </dsp:txBody>
      <dsp:txXfrm>
        <a:off x="855203" y="4047810"/>
        <a:ext cx="2961220" cy="919185"/>
      </dsp:txXfrm>
    </dsp:sp>
    <dsp:sp modelId="{59208E79-B8A7-477C-B741-F3EAF6407C81}">
      <dsp:nvSpPr>
        <dsp:cNvPr id="0" name=""/>
        <dsp:cNvSpPr/>
      </dsp:nvSpPr>
      <dsp:spPr>
        <a:xfrm>
          <a:off x="91918" y="4136333"/>
          <a:ext cx="763284" cy="7353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B1490-933D-4F1A-BB91-51F607A7FF71}">
      <dsp:nvSpPr>
        <dsp:cNvPr id="0" name=""/>
        <dsp:cNvSpPr/>
      </dsp:nvSpPr>
      <dsp:spPr>
        <a:xfrm>
          <a:off x="73540" y="0"/>
          <a:ext cx="4068167" cy="10313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000" b="0" kern="1200" dirty="0" smtClean="0">
            <a:solidFill>
              <a:schemeClr val="tx1"/>
            </a:solidFill>
          </a:endParaRPr>
        </a:p>
      </dsp:txBody>
      <dsp:txXfrm>
        <a:off x="103747" y="30207"/>
        <a:ext cx="4007753" cy="970928"/>
      </dsp:txXfrm>
    </dsp:sp>
    <dsp:sp modelId="{4BD96DF3-C2B9-4A5A-B946-C3AD3824D913}">
      <dsp:nvSpPr>
        <dsp:cNvPr id="0" name=""/>
        <dsp:cNvSpPr/>
      </dsp:nvSpPr>
      <dsp:spPr>
        <a:xfrm>
          <a:off x="107918" y="2587276"/>
          <a:ext cx="4030431" cy="277062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8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Times New Roman" pitchFamily="18" charset="0"/>
          </a:endParaRPr>
        </a:p>
      </dsp:txBody>
      <dsp:txXfrm>
        <a:off x="189067" y="2668425"/>
        <a:ext cx="3868133" cy="2608325"/>
      </dsp:txXfrm>
    </dsp:sp>
    <dsp:sp modelId="{68547A5E-8D3B-4286-9A86-8E6507DDD656}">
      <dsp:nvSpPr>
        <dsp:cNvPr id="0" name=""/>
        <dsp:cNvSpPr/>
      </dsp:nvSpPr>
      <dsp:spPr>
        <a:xfrm>
          <a:off x="4754544" y="2587276"/>
          <a:ext cx="4030431" cy="277062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"/>
                <a:satMod val="255000"/>
              </a:schemeClr>
            </a:gs>
            <a:gs pos="55000">
              <a:schemeClr val="accent1">
                <a:tint val="12000"/>
                <a:satMod val="255000"/>
              </a:schemeClr>
            </a:gs>
            <a:gs pos="100000">
              <a:schemeClr val="accent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Times New Roman" pitchFamily="18" charset="0"/>
          </a:endParaRPr>
        </a:p>
      </dsp:txBody>
      <dsp:txXfrm>
        <a:off x="4835693" y="2668425"/>
        <a:ext cx="3868133" cy="26083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4626C-62F6-419C-AEF3-15D49B124892}">
      <dsp:nvSpPr>
        <dsp:cNvPr id="0" name=""/>
        <dsp:cNvSpPr/>
      </dsp:nvSpPr>
      <dsp:spPr>
        <a:xfrm>
          <a:off x="683034" y="548"/>
          <a:ext cx="2474571" cy="148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Выплата муниципальной пенсии за выслугу лет 254,0 тыс.руб.</a:t>
          </a:r>
          <a:endParaRPr lang="ru-RU" sz="2100" kern="1200" dirty="0"/>
        </a:p>
      </dsp:txBody>
      <dsp:txXfrm>
        <a:off x="683034" y="548"/>
        <a:ext cx="2474571" cy="1484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0.2043</cdr:x>
      <cdr:y>0.07421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0"/>
          <a:ext cx="1368152" cy="3078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alpha val="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 рублей</a:t>
          </a:r>
          <a:endParaRPr lang="ru-RU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0.35842</cdr:x>
      <cdr:y>0.10812</cdr:y>
    </cdr:from>
    <cdr:to>
      <cdr:x>0.56061</cdr:x>
      <cdr:y>0.17673</cdr:y>
    </cdr:to>
    <cdr:sp macro="" textlink="">
      <cdr:nvSpPr>
        <cdr:cNvPr id="6" name="TextBox 5"/>
        <cdr:cNvSpPr txBox="1"/>
      </cdr:nvSpPr>
      <cdr:spPr>
        <a:xfrm xmlns:a="http://schemas.openxmlformats.org/drawingml/2006/main" rot="20522956">
          <a:off x="2606745" y="506694"/>
          <a:ext cx="1470469" cy="326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0.11884</cdr:x>
      <cdr:y>0.25931</cdr:y>
    </cdr:from>
    <cdr:to>
      <cdr:x>0.19789</cdr:x>
      <cdr:y>0.31943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963464" y="1226416"/>
          <a:ext cx="642942" cy="2857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0.11003</cdr:x>
      <cdr:y>0.24427</cdr:y>
    </cdr:from>
    <cdr:to>
      <cdr:x>0.22458</cdr:x>
      <cdr:y>0.31943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892026" y="1154978"/>
          <a:ext cx="928694" cy="3571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0.36575</cdr:x>
      <cdr:y>0.42225</cdr:y>
    </cdr:from>
    <cdr:to>
      <cdr:x>0.43575</cdr:x>
      <cdr:y>0.51875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890858">
          <a:off x="2998364" y="1882934"/>
          <a:ext cx="573849" cy="4303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0.30746</cdr:x>
      <cdr:y>0.41419</cdr:y>
    </cdr:from>
    <cdr:to>
      <cdr:x>0.41334</cdr:x>
      <cdr:y>0.49407</cdr:y>
    </cdr:to>
    <cdr:sp macro="" textlink="">
      <cdr:nvSpPr>
        <cdr:cNvPr id="1045" name="Text Box 2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20528" y="1847005"/>
          <a:ext cx="867989" cy="3562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500" b="0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105,87%</a:t>
          </a:r>
          <a:endParaRPr lang="ru-RU" sz="15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0.48191</cdr:x>
      <cdr:y>0.39261</cdr:y>
    </cdr:from>
    <cdr:to>
      <cdr:x>0.57191</cdr:x>
      <cdr:y>0.49661</cdr:y>
    </cdr:to>
    <cdr:sp macro="" textlink="">
      <cdr:nvSpPr>
        <cdr:cNvPr id="1047" name="Text Box 2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50652" y="1750745"/>
          <a:ext cx="737807" cy="4637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500" b="0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108,8%</a:t>
          </a:r>
          <a:endParaRPr lang="ru-RU" sz="15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0.36135</cdr:x>
      <cdr:y>0.29975</cdr:y>
    </cdr:from>
    <cdr:to>
      <cdr:x>0.40408</cdr:x>
      <cdr:y>0.42893</cdr:y>
    </cdr:to>
    <cdr:sp macro="" textlink="">
      <cdr:nvSpPr>
        <cdr:cNvPr id="6" name="Text Box 2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2293" y="1336672"/>
          <a:ext cx="350323" cy="5760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5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0.48314</cdr:x>
      <cdr:y>0.33205</cdr:y>
    </cdr:from>
    <cdr:to>
      <cdr:x>0.54414</cdr:x>
      <cdr:y>0.41215</cdr:y>
    </cdr:to>
    <cdr:sp macro="" textlink="">
      <cdr:nvSpPr>
        <cdr:cNvPr id="8" name="Прямая со стрелкой 7"/>
        <cdr:cNvSpPr/>
      </cdr:nvSpPr>
      <cdr:spPr>
        <a:xfrm xmlns:a="http://schemas.openxmlformats.org/drawingml/2006/main" flipV="1">
          <a:off x="3960688" y="1480691"/>
          <a:ext cx="500069" cy="35718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0.31299</cdr:x>
      <cdr:y>0.34408</cdr:y>
    </cdr:from>
    <cdr:to>
      <cdr:x>0.37399</cdr:x>
      <cdr:y>0.42418</cdr:y>
    </cdr:to>
    <cdr:sp macro="" textlink="">
      <cdr:nvSpPr>
        <cdr:cNvPr id="9" name="Прямая со стрелкой 8"/>
        <cdr:cNvSpPr/>
      </cdr:nvSpPr>
      <cdr:spPr>
        <a:xfrm xmlns:a="http://schemas.openxmlformats.org/drawingml/2006/main" flipV="1">
          <a:off x="2565848" y="1534359"/>
          <a:ext cx="500069" cy="35718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C5460A-EBAB-4C49-9BFE-F6A07F9E5651}" type="datetimeFigureOut">
              <a:rPr lang="ru-RU"/>
              <a:pPr>
                <a:defRPr/>
              </a:pPr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7863" y="4691063"/>
            <a:ext cx="5426075" cy="44434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750" y="9378950"/>
            <a:ext cx="293846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2B1F43A-19DD-469A-A706-CAC888322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1F43A-19DD-469A-A706-CAC88832273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E563-B66F-474F-BA91-2BC0944E3DF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75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4B2232C-990A-4546-AF13-D6240A6ABA4A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1AA5E3E0-BD6D-449E-A9BA-758BFFE650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53CA420-8C15-4933-8C26-7E87BAD485C5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803EDA-158D-4C36-88AE-6D5044FD40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EC90C8-EFFD-465B-9443-9755D360BD71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9100D9-ED90-4AEC-8F12-187B0D6E9D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06BB4CD-E71E-48D4-A2A5-162E1C69713C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68E60F1-EDEE-4BF1-AFB3-E98E160EDF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E2E9140-BCF3-4875-AF08-1630962DC01B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27D5FC02-FB7B-44EF-9296-05783A21C2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5FC5E4-FD4F-4B03-814D-3A0184C9DB71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32B0A18-D2A2-4630-A0CC-156E56FAE8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3C8A0D3-2BF1-45D0-8AB5-247EF3D8F402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B140A9-0E71-4F22-ABBE-B72B6A9EDD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2A433E2-E566-4B9E-8E0B-91E8397BF760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C26EB26-4996-4758-8301-8A355400EB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2052182-AD1B-4B70-B32F-5B484FC6A9F7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18AFA1-24E8-43A8-9712-A51356EDFA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F8BEA0B-ED56-4673-995F-34F2CB57938E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C69337-1A5E-4D4B-894D-118808C900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7804BD0-A210-4DB7-863F-FAE2057989D7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32038D3-BC3B-4F79-BBB7-F545BD657A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8297B2E-403B-43F5-88C5-20E85D8528CC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A3A5FDA-824B-400F-B308-7E0ADAB1C0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63257B-9D8D-4342-84FC-AD8A39F3C6F5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B6536C6-6B63-47E4-AB18-35EC3020DA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3189288-B02B-4F1E-95E0-3BD7FB0F9387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3841AA8-1662-4ACA-B2DC-F690181ADB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DAEE63-394E-4BA7-BEFB-92BE2B53F245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065A4AF-CF93-4461-8AFF-62370A38D8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8090B11-508E-4EA3-8016-B776293113EA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07C6E3-0BF4-4404-93D0-142EA8E834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A4281E-3D2C-45C4-917C-9D162401DD35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C5A98D-B114-40DF-890F-D469935847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FF2FCC7-825D-46F2-9083-D5F0EC7208BE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DB221492-B59F-47D5-B48D-4221E837F1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E858-EBF1-4FF5-9D47-6710069E240A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A4CF898-B6E0-416A-90EF-809393D264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8063FA-A787-47B3-B2AB-C731541A1DDA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83C2ECC-CF81-4B2B-9052-50FBB70945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ADBEC4B-AEBA-4CA1-97DE-3577E48C73EA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52A8DE1-E679-48FD-884F-00220A45AB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9AE275D-0B08-4F0C-AC06-0BA3CC3083B6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DD4F5A8-9BEE-47ED-B34F-6A981A2E5F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A043F7C-3F05-47E2-A2DB-BA19469AB32B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5A12949-A94C-4F1E-A1C9-F77BF6D429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96E7680-DC8B-417B-9D37-176D6CCDFC2F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229660-93FC-4F81-B88C-3BBDF3DE2E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24D01AC-B198-400F-96F5-D8413F5564DA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D29DE41-4AFD-452E-B68A-259A885E45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B11F8AD-5E80-44AC-BFB3-9D45EC81AFDC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99A0171-2DDD-4EBB-801C-93189FEEE5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5447C27-FD41-4A81-9BC0-BF9E9A3A95D8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A24D7F7-6810-482E-91DA-F7A78F0D43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0339E1-CA52-4D97-8BEF-0322087B94A3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51F4668-8F41-49C2-9721-D15FFA2F01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E0B5EEE-7E11-438E-9FD0-2285FB173DAE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4849AA-8ABA-470D-B3B3-2BFBD59FA8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5F17AAF-FB06-4962-8551-0A148543C4B7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F6C709F-FEDB-4675-8933-01ED88032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1417F8-2EA5-41EE-8079-F37010E781D7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30AB3C9-EC74-45F1-B281-4D90019B16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5A1B527-BC63-4CDA-87F3-5F18AC2CC26B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1DA774-871B-4E8D-B9F2-CEC92AB35E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6622BC-35A3-4992-B1D7-3AC96FEE9E2A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A999A3C-2DBA-46A2-92E1-BC4B34A4CE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4BC70B3-11DA-4D6B-A263-30FA72627169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9891C8-18FB-4B30-9308-A5DFE66221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953906C-8CFF-4027-AE49-FDEE2BA00CAB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99F676-72C1-4C51-B452-A8DD567555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3D4566C-DCEF-4AB2-B8BC-68D121FF4EBA}" type="datetime1">
              <a:rPr lang="ru-RU"/>
              <a:pPr>
                <a:defRPr/>
              </a:pPr>
              <a:t>22.09.2020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D55CD0A-E49E-4E76-97DA-013D67B183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0975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0976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cs typeface="+mn-cs"/>
              </a:defRPr>
            </a:lvl1pPr>
          </a:lstStyle>
          <a:p>
            <a:pPr>
              <a:defRPr/>
            </a:pPr>
            <a:fld id="{361927E5-0637-4EE4-9FD2-21110528FE36}" type="datetime1">
              <a:rPr lang="ru-RU"/>
              <a:pPr>
                <a:defRPr/>
              </a:pPr>
              <a:t>22.09.2020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148A5C93-CDCC-4194-81A9-4CAE5604C4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428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428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cs typeface="+mn-cs"/>
              </a:defRPr>
            </a:lvl1pPr>
          </a:lstStyle>
          <a:p>
            <a:pPr>
              <a:defRPr/>
            </a:pPr>
            <a:fld id="{0042345B-2E3F-46A8-9EA5-00ACC17A3951}" type="datetime1">
              <a:rPr lang="ru-RU"/>
              <a:pPr>
                <a:defRPr/>
              </a:pPr>
              <a:t>22.09.2020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FD4FDD0E-58B8-4E74-B5F7-62B4473757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7599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760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cs typeface="+mn-cs"/>
              </a:defRPr>
            </a:lvl1pPr>
          </a:lstStyle>
          <a:p>
            <a:pPr>
              <a:defRPr/>
            </a:pPr>
            <a:fld id="{F915037E-F0D8-48CE-94ED-CAE90B1A8D61}" type="datetime1">
              <a:rPr lang="ru-RU"/>
              <a:pPr>
                <a:defRPr/>
              </a:pPr>
              <a:t>22.09.2020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59EEF8D6-EAB7-4DB3-911A-C19DEDE92F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microsoft.com/office/2007/relationships/hdphoto" Target="../media/hdphoto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microsoft.com/office/2007/relationships/hdphoto" Target="../media/hdphoto4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6.emf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3000">
              <a:schemeClr val="bg1">
                <a:lumMod val="95000"/>
              </a:schemeClr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182880" algn="ctr"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/>
            </a:r>
            <a:br>
              <a:rPr lang="ru-RU" sz="2600" dirty="0" smtClean="0"/>
            </a:br>
            <a:endParaRPr lang="ru-RU" sz="4500" dirty="0" smtClean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2276872"/>
            <a:ext cx="8784976" cy="2952328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B w="19050"/>
          </a:sp3d>
        </p:spPr>
        <p:txBody>
          <a:bodyPr>
            <a:normAutofit/>
          </a:bodyPr>
          <a:lstStyle/>
          <a:p>
            <a:pPr marL="63500" algn="ctr" eaLnBrk="1" hangingPunct="1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Отчет главы Администрации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Меркуловского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сельского поселения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Мутилиной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Елены Анатольевны     </a:t>
            </a:r>
          </a:p>
          <a:p>
            <a:pPr marL="63500" algn="ctr" eaLnBrk="1" hangingPunct="1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за 2 полугодие 2019 года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12" y="1183188"/>
            <a:ext cx="4092730" cy="5519939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6348410" cy="84456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отдельных государственных полномочий в 2019 году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5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8813" y="112713"/>
            <a:ext cx="2843212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Администрация </a:t>
            </a:r>
            <a:r>
              <a:rPr lang="ru-RU" sz="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Меркуловского</a:t>
            </a: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сельского поселения Шолоховского района Ростовской области</a:t>
            </a:r>
          </a:p>
        </p:txBody>
      </p:sp>
      <p:sp>
        <p:nvSpPr>
          <p:cNvPr id="159748" name="Номер слайда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19244D-0034-4C5E-B3F1-719A2B9731C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cs typeface="Arial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8097838" y="3302000"/>
            <a:ext cx="1065212" cy="858838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54790" y="1977178"/>
            <a:ext cx="5488607" cy="4706942"/>
            <a:chOff x="1630305" y="1766919"/>
            <a:chExt cx="5488607" cy="4706942"/>
          </a:xfrm>
        </p:grpSpPr>
        <p:sp>
          <p:nvSpPr>
            <p:cNvPr id="5" name="Равнобедренный треугольник 4"/>
            <p:cNvSpPr/>
            <p:nvPr/>
          </p:nvSpPr>
          <p:spPr>
            <a:xfrm>
              <a:off x="1630305" y="1766919"/>
              <a:ext cx="4706942" cy="4706942"/>
            </a:xfrm>
            <a:prstGeom prst="triangle">
              <a:avLst>
                <a:gd name="adj" fmla="val 50324"/>
              </a:avLst>
            </a:prstGeom>
            <a:scene3d>
              <a:camera prst="orthographicFront"/>
              <a:lightRig rig="threePt" dir="t"/>
            </a:scene3d>
            <a:sp3d extrusionH="76200">
              <a:bevelT prst="angle"/>
              <a:bevelB w="101600" prst="riblet"/>
              <a:extrusionClr>
                <a:srgbClr val="92D050"/>
              </a:extrusion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олилиния 6"/>
            <p:cNvSpPr/>
            <p:nvPr/>
          </p:nvSpPr>
          <p:spPr>
            <a:xfrm>
              <a:off x="3954611" y="2259142"/>
              <a:ext cx="3059512" cy="1116060"/>
            </a:xfrm>
            <a:custGeom>
              <a:avLst/>
              <a:gdLst>
                <a:gd name="connsiteX0" fmla="*/ 0 w 3059512"/>
                <a:gd name="connsiteY0" fmla="*/ 186014 h 1116060"/>
                <a:gd name="connsiteX1" fmla="*/ 186014 w 3059512"/>
                <a:gd name="connsiteY1" fmla="*/ 0 h 1116060"/>
                <a:gd name="connsiteX2" fmla="*/ 2873498 w 3059512"/>
                <a:gd name="connsiteY2" fmla="*/ 0 h 1116060"/>
                <a:gd name="connsiteX3" fmla="*/ 3059512 w 3059512"/>
                <a:gd name="connsiteY3" fmla="*/ 186014 h 1116060"/>
                <a:gd name="connsiteX4" fmla="*/ 3059512 w 3059512"/>
                <a:gd name="connsiteY4" fmla="*/ 930046 h 1116060"/>
                <a:gd name="connsiteX5" fmla="*/ 2873498 w 3059512"/>
                <a:gd name="connsiteY5" fmla="*/ 1116060 h 1116060"/>
                <a:gd name="connsiteX6" fmla="*/ 186014 w 3059512"/>
                <a:gd name="connsiteY6" fmla="*/ 1116060 h 1116060"/>
                <a:gd name="connsiteX7" fmla="*/ 0 w 3059512"/>
                <a:gd name="connsiteY7" fmla="*/ 930046 h 1116060"/>
                <a:gd name="connsiteX8" fmla="*/ 0 w 3059512"/>
                <a:gd name="connsiteY8" fmla="*/ 186014 h 111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9512" h="1116060">
                  <a:moveTo>
                    <a:pt x="0" y="186014"/>
                  </a:moveTo>
                  <a:cubicBezTo>
                    <a:pt x="0" y="83281"/>
                    <a:pt x="83281" y="0"/>
                    <a:pt x="186014" y="0"/>
                  </a:cubicBezTo>
                  <a:lnTo>
                    <a:pt x="2873498" y="0"/>
                  </a:lnTo>
                  <a:cubicBezTo>
                    <a:pt x="2976231" y="0"/>
                    <a:pt x="3059512" y="83281"/>
                    <a:pt x="3059512" y="186014"/>
                  </a:cubicBezTo>
                  <a:lnTo>
                    <a:pt x="3059512" y="930046"/>
                  </a:lnTo>
                  <a:cubicBezTo>
                    <a:pt x="3059512" y="1032779"/>
                    <a:pt x="2976231" y="1116060"/>
                    <a:pt x="2873498" y="1116060"/>
                  </a:cubicBezTo>
                  <a:lnTo>
                    <a:pt x="186014" y="1116060"/>
                  </a:lnTo>
                  <a:cubicBezTo>
                    <a:pt x="83281" y="1116060"/>
                    <a:pt x="0" y="1032779"/>
                    <a:pt x="0" y="930046"/>
                  </a:cubicBezTo>
                  <a:lnTo>
                    <a:pt x="0" y="186014"/>
                  </a:lnTo>
                  <a:close/>
                </a:path>
              </a:pathLst>
            </a:custGeom>
            <a:solidFill>
              <a:srgbClr val="F6A8EB">
                <a:alpha val="90000"/>
              </a:srgbClr>
            </a:solidFill>
            <a:scene3d>
              <a:camera prst="orthographicFront"/>
              <a:lightRig rig="threePt" dir="t"/>
            </a:scene3d>
            <a:sp3d extrusionH="76200">
              <a:bevelT prst="angle"/>
              <a:extrusionClr>
                <a:srgbClr val="92D050"/>
              </a:extrusionClr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4492" tIns="134492" rIns="134492" bIns="134492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kern="1200" dirty="0" smtClean="0"/>
                <a:t>Состоит на воинском учете 502 человека</a:t>
              </a:r>
              <a:endParaRPr lang="ru-RU" sz="21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981555" y="3562360"/>
              <a:ext cx="3137357" cy="1116060"/>
            </a:xfrm>
            <a:custGeom>
              <a:avLst/>
              <a:gdLst>
                <a:gd name="connsiteX0" fmla="*/ 0 w 3059512"/>
                <a:gd name="connsiteY0" fmla="*/ 186014 h 1116060"/>
                <a:gd name="connsiteX1" fmla="*/ 186014 w 3059512"/>
                <a:gd name="connsiteY1" fmla="*/ 0 h 1116060"/>
                <a:gd name="connsiteX2" fmla="*/ 2873498 w 3059512"/>
                <a:gd name="connsiteY2" fmla="*/ 0 h 1116060"/>
                <a:gd name="connsiteX3" fmla="*/ 3059512 w 3059512"/>
                <a:gd name="connsiteY3" fmla="*/ 186014 h 1116060"/>
                <a:gd name="connsiteX4" fmla="*/ 3059512 w 3059512"/>
                <a:gd name="connsiteY4" fmla="*/ 930046 h 1116060"/>
                <a:gd name="connsiteX5" fmla="*/ 2873498 w 3059512"/>
                <a:gd name="connsiteY5" fmla="*/ 1116060 h 1116060"/>
                <a:gd name="connsiteX6" fmla="*/ 186014 w 3059512"/>
                <a:gd name="connsiteY6" fmla="*/ 1116060 h 1116060"/>
                <a:gd name="connsiteX7" fmla="*/ 0 w 3059512"/>
                <a:gd name="connsiteY7" fmla="*/ 930046 h 1116060"/>
                <a:gd name="connsiteX8" fmla="*/ 0 w 3059512"/>
                <a:gd name="connsiteY8" fmla="*/ 186014 h 111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9512" h="1116060">
                  <a:moveTo>
                    <a:pt x="0" y="186014"/>
                  </a:moveTo>
                  <a:cubicBezTo>
                    <a:pt x="0" y="83281"/>
                    <a:pt x="83281" y="0"/>
                    <a:pt x="186014" y="0"/>
                  </a:cubicBezTo>
                  <a:lnTo>
                    <a:pt x="2873498" y="0"/>
                  </a:lnTo>
                  <a:cubicBezTo>
                    <a:pt x="2976231" y="0"/>
                    <a:pt x="3059512" y="83281"/>
                    <a:pt x="3059512" y="186014"/>
                  </a:cubicBezTo>
                  <a:lnTo>
                    <a:pt x="3059512" y="930046"/>
                  </a:lnTo>
                  <a:cubicBezTo>
                    <a:pt x="3059512" y="1032779"/>
                    <a:pt x="2976231" y="1116060"/>
                    <a:pt x="2873498" y="1116060"/>
                  </a:cubicBezTo>
                  <a:lnTo>
                    <a:pt x="186014" y="1116060"/>
                  </a:lnTo>
                  <a:cubicBezTo>
                    <a:pt x="83281" y="1116060"/>
                    <a:pt x="0" y="1032779"/>
                    <a:pt x="0" y="930046"/>
                  </a:cubicBezTo>
                  <a:lnTo>
                    <a:pt x="0" y="186014"/>
                  </a:lnTo>
                  <a:close/>
                </a:path>
              </a:pathLst>
            </a:custGeom>
            <a:solidFill>
              <a:srgbClr val="F6A8EB">
                <a:alpha val="90000"/>
              </a:srgbClr>
            </a:solidFill>
            <a:scene3d>
              <a:camera prst="orthographicFront"/>
              <a:lightRig rig="threePt" dir="t"/>
            </a:scene3d>
            <a:sp3d extrusionH="76200">
              <a:bevelT prst="angle"/>
              <a:extrusionClr>
                <a:srgbClr val="92D050"/>
              </a:extrusionClr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4492" tIns="134492" rIns="134492" bIns="134492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kern="1200" dirty="0" smtClean="0"/>
                <a:t>Призывников в ряды Российской Армии 52 человека</a:t>
              </a:r>
              <a:endParaRPr lang="ru-RU" sz="21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3854504" y="4770277"/>
              <a:ext cx="3259726" cy="1109865"/>
            </a:xfrm>
            <a:custGeom>
              <a:avLst/>
              <a:gdLst>
                <a:gd name="connsiteX0" fmla="*/ 0 w 3259726"/>
                <a:gd name="connsiteY0" fmla="*/ 184981 h 1109865"/>
                <a:gd name="connsiteX1" fmla="*/ 184981 w 3259726"/>
                <a:gd name="connsiteY1" fmla="*/ 0 h 1109865"/>
                <a:gd name="connsiteX2" fmla="*/ 3074745 w 3259726"/>
                <a:gd name="connsiteY2" fmla="*/ 0 h 1109865"/>
                <a:gd name="connsiteX3" fmla="*/ 3259726 w 3259726"/>
                <a:gd name="connsiteY3" fmla="*/ 184981 h 1109865"/>
                <a:gd name="connsiteX4" fmla="*/ 3259726 w 3259726"/>
                <a:gd name="connsiteY4" fmla="*/ 924884 h 1109865"/>
                <a:gd name="connsiteX5" fmla="*/ 3074745 w 3259726"/>
                <a:gd name="connsiteY5" fmla="*/ 1109865 h 1109865"/>
                <a:gd name="connsiteX6" fmla="*/ 184981 w 3259726"/>
                <a:gd name="connsiteY6" fmla="*/ 1109865 h 1109865"/>
                <a:gd name="connsiteX7" fmla="*/ 0 w 3259726"/>
                <a:gd name="connsiteY7" fmla="*/ 924884 h 1109865"/>
                <a:gd name="connsiteX8" fmla="*/ 0 w 3259726"/>
                <a:gd name="connsiteY8" fmla="*/ 184981 h 110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9726" h="1109865">
                  <a:moveTo>
                    <a:pt x="0" y="184981"/>
                  </a:moveTo>
                  <a:cubicBezTo>
                    <a:pt x="0" y="82819"/>
                    <a:pt x="82819" y="0"/>
                    <a:pt x="184981" y="0"/>
                  </a:cubicBezTo>
                  <a:lnTo>
                    <a:pt x="3074745" y="0"/>
                  </a:lnTo>
                  <a:cubicBezTo>
                    <a:pt x="3176907" y="0"/>
                    <a:pt x="3259726" y="82819"/>
                    <a:pt x="3259726" y="184981"/>
                  </a:cubicBezTo>
                  <a:lnTo>
                    <a:pt x="3259726" y="924884"/>
                  </a:lnTo>
                  <a:cubicBezTo>
                    <a:pt x="3259726" y="1027046"/>
                    <a:pt x="3176907" y="1109865"/>
                    <a:pt x="3074745" y="1109865"/>
                  </a:cubicBezTo>
                  <a:lnTo>
                    <a:pt x="184981" y="1109865"/>
                  </a:lnTo>
                  <a:cubicBezTo>
                    <a:pt x="82819" y="1109865"/>
                    <a:pt x="0" y="1027046"/>
                    <a:pt x="0" y="924884"/>
                  </a:cubicBezTo>
                  <a:lnTo>
                    <a:pt x="0" y="184981"/>
                  </a:lnTo>
                  <a:close/>
                </a:path>
              </a:pathLst>
            </a:custGeom>
            <a:solidFill>
              <a:srgbClr val="F6A8EB">
                <a:alpha val="90000"/>
              </a:srgbClr>
            </a:solidFill>
            <a:scene3d>
              <a:camera prst="orthographicFront"/>
              <a:lightRig rig="threePt" dir="t"/>
            </a:scene3d>
            <a:sp3d extrusionH="76200">
              <a:bevelT prst="angle"/>
              <a:extrusionClr>
                <a:srgbClr val="92D050"/>
              </a:extrusionClr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4189" tIns="134189" rIns="134189" bIns="134189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kern="1200" dirty="0" smtClean="0"/>
                <a:t>Проходят службу 8 человек</a:t>
              </a:r>
              <a:endParaRPr lang="ru-RU" sz="2100" kern="1200" dirty="0"/>
            </a:p>
          </p:txBody>
        </p:sp>
      </p:grpSp>
      <p:sp>
        <p:nvSpPr>
          <p:cNvPr id="13" name="Овал 12"/>
          <p:cNvSpPr/>
          <p:nvPr/>
        </p:nvSpPr>
        <p:spPr>
          <a:xfrm>
            <a:off x="-20983" y="1041233"/>
            <a:ext cx="2428892" cy="17859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07645" y="1470303"/>
            <a:ext cx="1571636" cy="830997"/>
          </a:xfrm>
          <a:prstGeom prst="rect">
            <a:avLst/>
          </a:prstGeom>
          <a:solidFill>
            <a:srgbClr val="F6A8EB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Всего расходов 208,2 </a:t>
            </a:r>
            <a:r>
              <a:rPr lang="ru-RU" sz="1600" dirty="0" err="1" smtClean="0"/>
              <a:t>тыс,руб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15889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D:\Users\Volzhenina\Desktop\ДЛЯ СЛАЙДОВ\budget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1678794" cy="11191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8229600" cy="93610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по бюджету </a:t>
            </a:r>
            <a:r>
              <a:rPr lang="ru-RU" sz="2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Меркуловского</a:t>
            </a:r>
            <a:r>
              <a:rPr lang="ru-RU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сельского поселения Шолоховского района</a:t>
            </a:r>
            <a:br>
              <a:rPr lang="ru-RU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500" dirty="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151621" name="Group 6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009784"/>
              </p:ext>
            </p:extLst>
          </p:nvPr>
        </p:nvGraphicFramePr>
        <p:xfrm>
          <a:off x="500063" y="2286000"/>
          <a:ext cx="8280400" cy="4377056"/>
        </p:xfrm>
        <a:graphic>
          <a:graphicData uri="http://schemas.openxmlformats.org/drawingml/2006/table">
            <a:tbl>
              <a:tblPr/>
              <a:tblGrid>
                <a:gridCol w="366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2019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факт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2020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план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I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 Доходы, 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8168,6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8957,9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13643,4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8816,7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из них: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Налоговые и неналоговые доходы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3434,8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3559,4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5423,2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3135,4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263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Безвозмездные поступления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4733,8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5358,5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8220,2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5681,3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II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 Расходы, всего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8262,3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8943,2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12827,1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8816,7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325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III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 Дефицит (-), профицит (+)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-93,7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14,7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816,3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2475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VI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. Источники финансирования дефицита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326,7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14,7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Cyr" pitchFamily="34" charset="0"/>
                          <a:cs typeface="Arial Cyr" pitchFamily="34" charset="0"/>
                        </a:rPr>
                        <a:t>816,3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 Cyr" pitchFamily="34" charset="0"/>
                        <a:cs typeface="Arial Cyr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50000">
                          <a:srgbClr val="C2D1ED"/>
                        </a:gs>
                        <a:gs pos="100000">
                          <a:srgbClr val="E1E8F5"/>
                        </a:gs>
                      </a:gsLst>
                      <a:path path="rect">
                        <a:fillToRect r="100000" b="10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3885" name="Text Box 116"/>
          <p:cNvSpPr txBox="1">
            <a:spLocks noChangeArrowheads="1"/>
          </p:cNvSpPr>
          <p:nvPr/>
        </p:nvSpPr>
        <p:spPr bwMode="auto">
          <a:xfrm>
            <a:off x="6875463" y="1844675"/>
            <a:ext cx="201771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45" tIns="44173" rIns="88345" bIns="44173">
            <a:spAutoFit/>
          </a:bodyPr>
          <a:lstStyle/>
          <a:p>
            <a:pPr defTabSz="884238"/>
            <a:r>
              <a:rPr lang="ru-RU" sz="1600">
                <a:solidFill>
                  <a:srgbClr val="000000"/>
                </a:solidFill>
                <a:latin typeface="Arial Cyr" pitchFamily="34" charset="0"/>
                <a:cs typeface="Arial Cyr" pitchFamily="34" charset="0"/>
              </a:rPr>
              <a:t>(тыс. рублей)</a:t>
            </a:r>
          </a:p>
        </p:txBody>
      </p:sp>
      <p:sp>
        <p:nvSpPr>
          <p:cNvPr id="151614" name="Номер слайда 10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8F5316-ACC4-48BE-BCE3-E0577A320A4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6438" y="142875"/>
            <a:ext cx="28432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Администрация </a:t>
            </a:r>
            <a:r>
              <a:rPr lang="ru-RU" sz="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Меркуловского</a:t>
            </a: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сельского поселения </a:t>
            </a:r>
            <a:r>
              <a:rPr lang="ru-RU" sz="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Шолохоского</a:t>
            </a: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района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9144000" cy="120808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Основные параметры бюджета </a:t>
            </a:r>
            <a:r>
              <a:rPr lang="ru-RU" sz="23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Меркуловского</a:t>
            </a:r>
            <a:r>
              <a:rPr lang="ru-RU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сельского поселения Шолоховского района</a:t>
            </a:r>
            <a:br>
              <a:rPr lang="ru-RU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2019 году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1500" y="260350"/>
            <a:ext cx="3097213" cy="365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Администрация Меркуловского сельского поселения</a:t>
            </a:r>
            <a:endParaRPr lang="ru-RU" sz="9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536253" y="1809329"/>
          <a:ext cx="3816424" cy="4968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816653649"/>
              </p:ext>
            </p:extLst>
          </p:nvPr>
        </p:nvGraphicFramePr>
        <p:xfrm>
          <a:off x="5213722" y="1796628"/>
          <a:ext cx="3672408" cy="506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34853" name="Text Box 20"/>
          <p:cNvSpPr txBox="1">
            <a:spLocks noChangeArrowheads="1"/>
          </p:cNvSpPr>
          <p:nvPr/>
        </p:nvSpPr>
        <p:spPr bwMode="auto">
          <a:xfrm>
            <a:off x="971550" y="1196975"/>
            <a:ext cx="2376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>
                <a:solidFill>
                  <a:srgbClr val="000000"/>
                </a:solidFill>
              </a:rPr>
              <a:t>Доходы бюджета</a:t>
            </a:r>
          </a:p>
          <a:p>
            <a:pPr algn="ctr"/>
            <a:r>
              <a:rPr lang="ru-RU" sz="1700" b="1" dirty="0" smtClean="0">
                <a:solidFill>
                  <a:srgbClr val="000000"/>
                </a:solidFill>
              </a:rPr>
              <a:t>13643,1</a:t>
            </a:r>
            <a:endParaRPr lang="ru-RU" sz="1700" b="1" dirty="0">
              <a:solidFill>
                <a:srgbClr val="000000"/>
              </a:solidFill>
            </a:endParaRPr>
          </a:p>
        </p:txBody>
      </p:sp>
      <p:sp>
        <p:nvSpPr>
          <p:cNvPr id="334854" name="Text Box 20"/>
          <p:cNvSpPr txBox="1">
            <a:spLocks noChangeArrowheads="1"/>
          </p:cNvSpPr>
          <p:nvPr/>
        </p:nvSpPr>
        <p:spPr bwMode="auto">
          <a:xfrm>
            <a:off x="5867400" y="1196975"/>
            <a:ext cx="26654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 b="1" dirty="0">
                <a:solidFill>
                  <a:srgbClr val="000000"/>
                </a:solidFill>
              </a:rPr>
              <a:t>Расходы бюджета </a:t>
            </a:r>
          </a:p>
          <a:p>
            <a:pPr algn="ctr"/>
            <a:r>
              <a:rPr lang="ru-RU" sz="1700" b="1" dirty="0" smtClean="0">
                <a:solidFill>
                  <a:srgbClr val="000000"/>
                </a:solidFill>
              </a:rPr>
              <a:t>12827,1</a:t>
            </a:r>
            <a:endParaRPr lang="ru-RU" sz="1700" b="1" dirty="0">
              <a:solidFill>
                <a:srgbClr val="000000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7988" y="1557338"/>
            <a:ext cx="154781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prstClr val="black"/>
                </a:solidFill>
                <a:cs typeface="+mn-cs"/>
              </a:rPr>
              <a:t>тыс. рублей</a:t>
            </a:r>
          </a:p>
        </p:txBody>
      </p:sp>
      <p:sp>
        <p:nvSpPr>
          <p:cNvPr id="334856" name="Номер слайда 10"/>
          <p:cNvSpPr txBox="1">
            <a:spLocks noGrp="1"/>
          </p:cNvSpPr>
          <p:nvPr/>
        </p:nvSpPr>
        <p:spPr bwMode="auto">
          <a:xfrm>
            <a:off x="8174038" y="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F8E932-EE5A-4EA5-B47D-D4CF13C14A14}" type="slidenum">
              <a:rPr lang="ru-RU" sz="1800">
                <a:solidFill>
                  <a:srgbClr val="FFFFFF"/>
                </a:solidFill>
              </a:rPr>
              <a:pPr algn="r"/>
              <a:t>12</a:t>
            </a:fld>
            <a:endParaRPr lang="ru-RU" sz="1800">
              <a:solidFill>
                <a:srgbClr val="FFFFFF"/>
              </a:solidFill>
            </a:endParaRPr>
          </a:p>
        </p:txBody>
      </p:sp>
      <p:graphicFrame>
        <p:nvGraphicFramePr>
          <p:cNvPr id="2" name="Схема 13">
            <a:hlinkClick r:id="" action="ppaction://hlinkshowjump?jump=nextslide"/>
          </p:cNvPr>
          <p:cNvGraphicFramePr/>
          <p:nvPr/>
        </p:nvGraphicFramePr>
        <p:xfrm>
          <a:off x="464816" y="1804561"/>
          <a:ext cx="3816424" cy="4966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" name="Схема 13"/>
          <p:cNvGraphicFramePr/>
          <p:nvPr>
            <p:extLst>
              <p:ext uri="{D42A27DB-BD31-4B8C-83A1-F6EECF244321}">
                <p14:modId xmlns:p14="http://schemas.microsoft.com/office/powerpoint/2010/main" val="2496374804"/>
              </p:ext>
            </p:extLst>
          </p:nvPr>
        </p:nvGraphicFramePr>
        <p:xfrm>
          <a:off x="463229" y="1804561"/>
          <a:ext cx="3816424" cy="4966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Доля муниципальных программ в бюджете </a:t>
            </a:r>
            <a:r>
              <a:rPr lang="ru-RU" sz="2400" dirty="0" err="1" smtClean="0">
                <a:solidFill>
                  <a:srgbClr val="FF0000"/>
                </a:solidFill>
              </a:rPr>
              <a:t>Меркуловского</a:t>
            </a:r>
            <a:r>
              <a:rPr lang="ru-RU" sz="2400" dirty="0" smtClean="0">
                <a:solidFill>
                  <a:srgbClr val="FF0000"/>
                </a:solidFill>
              </a:rPr>
              <a:t> сельского поселения»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ph type="chart" idx="1"/>
            <p:extLst/>
          </p:nvPr>
        </p:nvGraphicFramePr>
        <p:xfrm>
          <a:off x="457200" y="1828800"/>
          <a:ext cx="8478838" cy="48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01A8A-F500-41D4-8F8A-655F781DAB9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053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59257"/>
            <a:ext cx="8229600" cy="897535"/>
          </a:xfrm>
        </p:spPr>
        <p:txBody>
          <a:bodyPr/>
          <a:lstStyle/>
          <a:p>
            <a:r>
              <a:rPr lang="ru-RU" sz="2000" dirty="0" smtClean="0"/>
              <a:t>Муниципальная программа «Развитие транспортной системы»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 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50209680"/>
              </p:ext>
            </p:extLst>
          </p:nvPr>
        </p:nvGraphicFramePr>
        <p:xfrm>
          <a:off x="4165104" y="2209800"/>
          <a:ext cx="4521696" cy="456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0AB3C9-EC74-45F1-B281-4D90019B161A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57225" y="3275112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96" y="2209800"/>
            <a:ext cx="2180638" cy="294106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072"/>
            <a:ext cx="3707904" cy="2780928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8" y="2260785"/>
            <a:ext cx="2223348" cy="1667511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981250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Муниципальная программа «Благоустройство территории поселения»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71254934"/>
              </p:ext>
            </p:extLst>
          </p:nvPr>
        </p:nvGraphicFramePr>
        <p:xfrm>
          <a:off x="457200" y="1828800"/>
          <a:ext cx="8229600" cy="4302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01A8A-F500-41D4-8F8A-655F781DAB9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01A8A-F500-41D4-8F8A-655F781DAB9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8079" y="1472451"/>
            <a:ext cx="4941170" cy="2779408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25" y="368300"/>
            <a:ext cx="3183094" cy="4293096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72" y="3641348"/>
            <a:ext cx="5292080" cy="3175248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57" y="-26977"/>
            <a:ext cx="2873736" cy="387586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" y="4173469"/>
            <a:ext cx="3524170" cy="2643127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703499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r="14562" b="50000"/>
          <a:stretch/>
        </p:blipFill>
        <p:spPr>
          <a:xfrm>
            <a:off x="3622745" y="1261716"/>
            <a:ext cx="4911338" cy="2887364"/>
          </a:xfrm>
          <a:prstGeom prst="rect">
            <a:avLst/>
          </a:prstGeom>
        </p:spPr>
      </p:pic>
      <p:pic>
        <p:nvPicPr>
          <p:cNvPr id="343041" name="Рисунок 9" descr="9386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25"/>
            <a:ext cx="28575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90" y="533207"/>
            <a:ext cx="8229600" cy="3603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Муниципальная программа «Развитие культуры»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/>
          </p:nvPr>
        </p:nvGraphicFramePr>
        <p:xfrm>
          <a:off x="105861" y="1296601"/>
          <a:ext cx="8784976" cy="535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53100" y="130175"/>
            <a:ext cx="2843213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Администрация </a:t>
            </a:r>
            <a:r>
              <a:rPr lang="ru-RU" sz="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Меркуловского</a:t>
            </a: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сельского поселения Шолоховского района Ростовской области</a:t>
            </a:r>
          </a:p>
        </p:txBody>
      </p:sp>
      <p:sp>
        <p:nvSpPr>
          <p:cNvPr id="161797" name="Номер слайда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F9FE45-E016-405E-B604-FCE1E4EA9EE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3880471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финансовое обеспечение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выполнеия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задания бюджетными учреждениями культуры</a:t>
            </a:r>
          </a:p>
          <a:p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году-2803,4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году-3268,8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году-3621,1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тыс.рулей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320800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расходы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5749,1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4149080"/>
            <a:ext cx="347898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и исторического наследия поселения</a:t>
            </a:r>
          </a:p>
          <a:p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году-2107,0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памятников</a:t>
            </a:r>
          </a:p>
          <a:p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-21,0 </a:t>
            </a:r>
            <a:r>
              <a:rPr lang="ru-RU" sz="1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619672" y="2212975"/>
            <a:ext cx="792088" cy="1504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411760" y="2212975"/>
            <a:ext cx="3816424" cy="1504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411760" y="2212975"/>
            <a:ext cx="2520280" cy="3880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496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53100" y="130175"/>
            <a:ext cx="2843213" cy="365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Администрация </a:t>
            </a:r>
            <a:r>
              <a:rPr lang="ru-RU" sz="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Меркуловского</a:t>
            </a: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сельского поселения Шолоховского района</a:t>
            </a:r>
          </a:p>
        </p:txBody>
      </p:sp>
      <p:sp>
        <p:nvSpPr>
          <p:cNvPr id="163845" name="Номер слайда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89BC64-BCAE-4B77-8C59-31964B7AFA3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>
              <a:cs typeface="Arial" charset="0"/>
            </a:endParaRPr>
          </a:p>
        </p:txBody>
      </p:sp>
      <p:pic>
        <p:nvPicPr>
          <p:cNvPr id="5" name="Рисунок 4" descr="C:\Users\User\Desktop\Новая папка\IMG_20191113_161309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07"/>
                    </a14:imgEffect>
                    <a14:imgEffect>
                      <a14:saturation sat="1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364474"/>
            <a:ext cx="4893054" cy="323495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pic>
        <p:nvPicPr>
          <p:cNvPr id="6" name="Рисунок 5" descr="C:\Users\User\Desktop\Фото для презентации дк\IMG_77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" y="801346"/>
            <a:ext cx="4267200" cy="284480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96418" y="2812708"/>
            <a:ext cx="6315075" cy="17430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479634" y="362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9634" y="1556792"/>
            <a:ext cx="225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/>
            <a:r>
              <a:rPr lang="ru-RU" alt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endParaRPr lang="ru-RU" altLang="ru-RU" sz="500" dirty="0"/>
          </a:p>
          <a:p>
            <a:pPr lvl="0" algn="ctr" eaLnBrk="0" hangingPunct="0"/>
            <a:r>
              <a:rPr lang="ru-RU" alt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капитального </a:t>
            </a:r>
            <a:r>
              <a:rPr lang="ru-RU" altLang="ru-R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ремонта</a:t>
            </a:r>
            <a:endParaRPr lang="ru-RU" altLang="ru-RU" sz="500" dirty="0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314638" y="5730514"/>
            <a:ext cx="397046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hangingPunct="0"/>
            <a:endParaRPr lang="ru-RU" altLang="ru-RU" sz="500" dirty="0"/>
          </a:p>
          <a:p>
            <a:pPr lvl="0" algn="ctr" eaLnBrk="0" hangingPunct="0"/>
            <a:r>
              <a:rPr lang="ru-RU" alt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капитального ремонта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884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22" y="1478485"/>
            <a:ext cx="2908960" cy="3878614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" y="1518220"/>
            <a:ext cx="2398399" cy="32347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000108"/>
            <a:ext cx="7400948" cy="66684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Муниципальная программа </a:t>
            </a: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sz="3200" dirty="0" smtClean="0">
                <a:solidFill>
                  <a:srgbClr val="FF0000"/>
                </a:solidFill>
              </a:rPr>
              <a:t>Защита населения и территории от чрезвычайных ситуаций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F898-B6E0-416A-90EF-809393D2646B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32" y="548680"/>
            <a:ext cx="1440160" cy="28691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3212976"/>
            <a:ext cx="2385159" cy="31802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7" y="3905671"/>
            <a:ext cx="2195593" cy="2961235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10892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23448" y="76446"/>
            <a:ext cx="762000" cy="366712"/>
          </a:xfrm>
        </p:spPr>
        <p:txBody>
          <a:bodyPr/>
          <a:lstStyle/>
          <a:p>
            <a:pPr>
              <a:defRPr/>
            </a:pPr>
            <a:fld id="{032038D3-BC3B-4F79-BBB7-F545BD657ACE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89785017"/>
              </p:ext>
            </p:extLst>
          </p:nvPr>
        </p:nvGraphicFramePr>
        <p:xfrm>
          <a:off x="395536" y="1412776"/>
          <a:ext cx="820891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3608" y="5301208"/>
            <a:ext cx="7344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Администрации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Меркуловского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91" y="1988839"/>
            <a:ext cx="1437760" cy="89873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95209"/>
            <a:ext cx="1341894" cy="100642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33" y="1988839"/>
            <a:ext cx="1341894" cy="100642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8" name="Номер слайда 1"/>
          <p:cNvSpPr txBox="1">
            <a:spLocks/>
          </p:cNvSpPr>
          <p:nvPr/>
        </p:nvSpPr>
        <p:spPr>
          <a:xfrm>
            <a:off x="8375848" y="228846"/>
            <a:ext cx="762000" cy="366712"/>
          </a:xfrm>
          <a:prstGeom prst="rect">
            <a:avLst/>
          </a:prstGeom>
        </p:spPr>
        <p:txBody>
          <a:bodyPr vert="horz" anchor="b"/>
          <a:lstStyle>
            <a:defPPr>
              <a:defRPr lang="ru-RU"/>
            </a:defPPr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32038D3-BC3B-4F79-BBB7-F545BD657ACE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63" y="620712"/>
            <a:ext cx="8320409" cy="1031453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Муницпальная</a:t>
            </a: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программа «Социальная поддержка граждан»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940930"/>
              </p:ext>
            </p:extLst>
          </p:nvPr>
        </p:nvGraphicFramePr>
        <p:xfrm>
          <a:off x="128588" y="1500175"/>
          <a:ext cx="5235582" cy="4449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41988" y="119063"/>
            <a:ext cx="28432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Администрация </a:t>
            </a:r>
            <a:r>
              <a:rPr lang="ru-RU" sz="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Меркуловского</a:t>
            </a: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сельского поселения Шолоховского района</a:t>
            </a:r>
          </a:p>
        </p:txBody>
      </p:sp>
      <p:sp>
        <p:nvSpPr>
          <p:cNvPr id="160772" name="Номер слайда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C8FE3C-4051-4F0A-9F17-6E54139BFD1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08060438"/>
              </p:ext>
            </p:extLst>
          </p:nvPr>
        </p:nvGraphicFramePr>
        <p:xfrm>
          <a:off x="5580112" y="5039503"/>
          <a:ext cx="3240360" cy="1485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50" y="1772816"/>
            <a:ext cx="3563888" cy="264242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305352"/>
              </p:ext>
            </p:extLst>
          </p:nvPr>
        </p:nvGraphicFramePr>
        <p:xfrm>
          <a:off x="395288" y="2092325"/>
          <a:ext cx="8197850" cy="445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34" y="857232"/>
            <a:ext cx="8429620" cy="648642"/>
          </a:xfr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Среднемесячная заработная плата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Меркуловского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сельского поселения за 2019 год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5163" y="117475"/>
            <a:ext cx="284321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Администрация </a:t>
            </a:r>
            <a:r>
              <a:rPr lang="ru-RU" sz="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Меркуловского</a:t>
            </a: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сельского поселения Шолоховского района</a:t>
            </a:r>
          </a:p>
        </p:txBody>
      </p:sp>
      <p:sp>
        <p:nvSpPr>
          <p:cNvPr id="157702" name="Rectangle 4"/>
          <p:cNvSpPr>
            <a:spLocks noChangeArrowheads="1"/>
          </p:cNvSpPr>
          <p:nvPr/>
        </p:nvSpPr>
        <p:spPr bwMode="auto">
          <a:xfrm>
            <a:off x="684213" y="1700213"/>
            <a:ext cx="1547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0000"/>
                </a:solidFill>
              </a:rPr>
              <a:t>тыс. рублей</a:t>
            </a:r>
          </a:p>
        </p:txBody>
      </p:sp>
      <p:sp>
        <p:nvSpPr>
          <p:cNvPr id="157703" name="Номер слайда 1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0EF1B7-BFEF-453C-ACA1-CF579E3FE76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>
              <a:cs typeface="Arial" charset="0"/>
            </a:endParaRPr>
          </a:p>
        </p:txBody>
      </p:sp>
      <p:sp>
        <p:nvSpPr>
          <p:cNvPr id="8" name="Прямая со стрелкой 7"/>
          <p:cNvSpPr/>
          <p:nvPr/>
        </p:nvSpPr>
        <p:spPr>
          <a:xfrm flipV="1">
            <a:off x="5652120" y="3284984"/>
            <a:ext cx="500069" cy="357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652120" y="3818704"/>
            <a:ext cx="737806" cy="46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576" tIns="27432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ru-RU" sz="1500" b="0" i="0" u="none" strike="noStrike" baseline="0" dirty="0" smtClean="0">
                <a:solidFill>
                  <a:srgbClr val="000000"/>
                </a:solidFill>
                <a:latin typeface="Arial"/>
                <a:cs typeface="Arial"/>
              </a:rPr>
              <a:t>109,0%</a:t>
            </a:r>
            <a:endParaRPr lang="ru-RU" sz="1500" b="0" i="0" u="none" strike="noStrike" baseline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578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ustomShape 1"/>
          <p:cNvSpPr/>
          <p:nvPr/>
        </p:nvSpPr>
        <p:spPr>
          <a:xfrm>
            <a:off x="8229600" y="6400800"/>
            <a:ext cx="76212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AD509-67CB-490A-9C42-DEB2B61308C2}" type="slidenum">
              <a:rPr kumimoji="0" lang="en-US" sz="16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596" name="Table 2"/>
          <p:cNvGraphicFramePr/>
          <p:nvPr/>
        </p:nvGraphicFramePr>
        <p:xfrm>
          <a:off x="0" y="0"/>
          <a:ext cx="9144000" cy="7045200"/>
        </p:xfrm>
        <a:graphic>
          <a:graphicData uri="http://schemas.openxmlformats.org/drawingml/2006/table">
            <a:tbl>
              <a:tblPr/>
              <a:tblGrid>
                <a:gridCol w="746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21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Основные показатели, характеризующие исполнение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 бюджета </a:t>
                      </a:r>
                      <a:r>
                        <a:rPr lang="ru-RU" sz="1800" b="1" strike="noStrike" spc="-1" dirty="0" err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Меркуловского</a:t>
                      </a: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 сельского поселения Шолоховского района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B w="5760">
                      <a:solidFill>
                        <a:srgbClr val="918485"/>
                      </a:solidFill>
                    </a:lnB>
                    <a:solidFill>
                      <a:srgbClr val="00B0F0">
                        <a:alpha val="84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Наименование показателя 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Сумма, (тыс. рублей)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Объем доходов бюджета Меркуловского сельского поселения Шолоховского района в расчете на 1 жителя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7,4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Объем расходов бюджета Меркуловского   сельского поселения Шолоховского района в расчете на 1 жителя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6,9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Объем расходов  на  жилищно-коммунального хозяйства в расчете на 1 жителя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37,9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Объем расходов на культуру и кинематографию в расчете на 1 жителя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5,7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Объем расходов на социальную политику в расчете на 1 жителя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0,2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Объем расходов на физическую культуру и спорт в расчете на 1 жителя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91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Объем расходов на содержание органов местного самоуправления в расчете на 1 жителя</a:t>
                      </a:r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2,3</a:t>
                      </a:r>
                      <a:endParaRPr lang="en-US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2000" marR="72000">
                    <a:lnL w="5760">
                      <a:solidFill>
                        <a:srgbClr val="918485"/>
                      </a:solidFill>
                    </a:lnL>
                    <a:lnR w="5760">
                      <a:solidFill>
                        <a:srgbClr val="918485"/>
                      </a:solidFill>
                    </a:lnR>
                    <a:lnT w="5760">
                      <a:solidFill>
                        <a:srgbClr val="918485"/>
                      </a:solidFill>
                    </a:lnT>
                    <a:lnB w="5760">
                      <a:solidFill>
                        <a:srgbClr val="918485"/>
                      </a:solidFill>
                    </a:lnB>
                    <a:solidFill>
                      <a:srgbClr val="EE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780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F898-B6E0-416A-90EF-809393D2646B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15008" y="3000372"/>
            <a:ext cx="24288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игрушек, благодарственных писем.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56297"/>
            <a:ext cx="5159534" cy="3439689"/>
          </a:xfrm>
          <a:effectLst>
            <a:softEdge rad="2921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" y="109407"/>
            <a:ext cx="5379812" cy="358654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4" y="4076930"/>
            <a:ext cx="3264552" cy="24484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softEdge rad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25" y="1369505"/>
            <a:ext cx="3713713" cy="2093515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9DE41-4AFD-452E-B68A-259A885E45C9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86314" y="264318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38" y="4221088"/>
            <a:ext cx="3715966" cy="245718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14052" r="14796" b="7145"/>
          <a:stretch/>
        </p:blipFill>
        <p:spPr bwMode="auto">
          <a:xfrm>
            <a:off x="110693" y="140063"/>
            <a:ext cx="4237990" cy="281876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48683" y="852666"/>
            <a:ext cx="4572000" cy="13919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губернаторском проекте «СДЕЛАЕМ ВМЕСТЕ!» жители, бизнес и власть – равноправные партнеры в реализации идей по развитию своей малой Родины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.»-Губернатор Ростовской области В..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Ю.Голубев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083164"/>
              </p:ext>
            </p:extLst>
          </p:nvPr>
        </p:nvGraphicFramePr>
        <p:xfrm>
          <a:off x="230169" y="3043292"/>
          <a:ext cx="4556145" cy="36367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4429">
                  <a:extLst>
                    <a:ext uri="{9D8B030D-6E8A-4147-A177-3AD203B41FA5}">
                      <a16:colId xmlns:a16="http://schemas.microsoft.com/office/drawing/2014/main" val="1521610928"/>
                    </a:ext>
                  </a:extLst>
                </a:gridCol>
                <a:gridCol w="793362">
                  <a:extLst>
                    <a:ext uri="{9D8B030D-6E8A-4147-A177-3AD203B41FA5}">
                      <a16:colId xmlns:a16="http://schemas.microsoft.com/office/drawing/2014/main" val="1809269145"/>
                    </a:ext>
                  </a:extLst>
                </a:gridCol>
                <a:gridCol w="356253">
                  <a:extLst>
                    <a:ext uri="{9D8B030D-6E8A-4147-A177-3AD203B41FA5}">
                      <a16:colId xmlns:a16="http://schemas.microsoft.com/office/drawing/2014/main" val="3823945541"/>
                    </a:ext>
                  </a:extLst>
                </a:gridCol>
                <a:gridCol w="355037">
                  <a:extLst>
                    <a:ext uri="{9D8B030D-6E8A-4147-A177-3AD203B41FA5}">
                      <a16:colId xmlns:a16="http://schemas.microsoft.com/office/drawing/2014/main" val="1256596544"/>
                    </a:ext>
                  </a:extLst>
                </a:gridCol>
                <a:gridCol w="860844">
                  <a:extLst>
                    <a:ext uri="{9D8B030D-6E8A-4147-A177-3AD203B41FA5}">
                      <a16:colId xmlns:a16="http://schemas.microsoft.com/office/drawing/2014/main" val="340575936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772980419"/>
                    </a:ext>
                  </a:extLst>
                </a:gridCol>
                <a:gridCol w="935013">
                  <a:extLst>
                    <a:ext uri="{9D8B030D-6E8A-4147-A177-3AD203B41FA5}">
                      <a16:colId xmlns:a16="http://schemas.microsoft.com/office/drawing/2014/main" val="1959014951"/>
                    </a:ext>
                  </a:extLst>
                </a:gridCol>
                <a:gridCol w="738647">
                  <a:extLst>
                    <a:ext uri="{9D8B030D-6E8A-4147-A177-3AD203B41FA5}">
                      <a16:colId xmlns:a16="http://schemas.microsoft.com/office/drawing/2014/main" val="3313318045"/>
                    </a:ext>
                  </a:extLst>
                </a:gridCol>
              </a:tblGrid>
              <a:tr h="84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№ п/п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Виды источников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Сумма,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тыс. 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Доля в общей сумме проекта,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3980570"/>
                  </a:ext>
                </a:extLst>
              </a:tr>
              <a:tr h="1474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3273198"/>
                  </a:ext>
                </a:extLst>
              </a:tr>
              <a:tr h="549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Средства областного бюджета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2 000,00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78,1%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6203972"/>
                  </a:ext>
                </a:extLst>
              </a:tr>
              <a:tr h="363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Средства местного бюджета, в том числе: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561,40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21,9%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383306"/>
                  </a:ext>
                </a:extLst>
              </a:tr>
              <a:tr h="363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Собственные средства местного бюджета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161,40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8887227"/>
                  </a:ext>
                </a:extLst>
              </a:tr>
              <a:tr h="363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Средства физических лиц, поступившие в местный бюджет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300,00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11,7%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4293514"/>
                  </a:ext>
                </a:extLst>
              </a:tr>
              <a:tr h="363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2.3.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Средства юридических лиц, поступившие в местный бюджет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100,00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3,9%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2299076"/>
                  </a:ext>
                </a:extLst>
              </a:tr>
              <a:tr h="392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2 561,40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534866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40214"/>
            <a:ext cx="2451525" cy="16343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930" y="2360741"/>
            <a:ext cx="8988358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dirty="0">
                <a:ln/>
                <a:solidFill>
                  <a:srgbClr val="FF0000"/>
                </a:solidFill>
                <a:latin typeface="Arial Black" panose="020B0A04020102020204" pitchFamily="34" charset="0"/>
              </a:rPr>
              <a:t>СПАСИБО ЗА </a:t>
            </a:r>
            <a:r>
              <a:rPr lang="ru-RU" sz="4800" b="1" dirty="0" smtClean="0">
                <a:ln/>
                <a:solidFill>
                  <a:srgbClr val="FF0000"/>
                </a:solidFill>
                <a:latin typeface="Arial Black" panose="020B0A04020102020204" pitchFamily="34" charset="0"/>
              </a:rPr>
              <a:t>ВНИМАНИЕ</a:t>
            </a:r>
            <a:endParaRPr lang="ru-RU" sz="4800" b="1" dirty="0">
              <a:ln/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1394" y="4229812"/>
            <a:ext cx="38884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A0FE0"/>
                </a:solidFill>
              </a:rPr>
              <a:t>Муниципальное  образование</a:t>
            </a: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 «</a:t>
            </a:r>
            <a:r>
              <a:rPr lang="ru-RU" sz="1400" b="1" dirty="0" err="1">
                <a:solidFill>
                  <a:srgbClr val="0A0FE0"/>
                </a:solidFill>
              </a:rPr>
              <a:t>Меркуловское</a:t>
            </a:r>
            <a:r>
              <a:rPr lang="ru-RU" sz="1400" b="1" dirty="0">
                <a:solidFill>
                  <a:srgbClr val="0A0FE0"/>
                </a:solidFill>
              </a:rPr>
              <a:t> сельское поселение»</a:t>
            </a: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 346261 Ростовская область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Шолоховский район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хутор </a:t>
            </a:r>
            <a:r>
              <a:rPr lang="ru-RU" sz="1400" b="1" dirty="0" err="1">
                <a:solidFill>
                  <a:srgbClr val="0A0FE0"/>
                </a:solidFill>
              </a:rPr>
              <a:t>Меркуловский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</a:t>
            </a:r>
            <a:r>
              <a:rPr lang="ru-RU" sz="1400" b="1" dirty="0" smtClean="0">
                <a:solidFill>
                  <a:srgbClr val="0A0FE0"/>
                </a:solidFill>
              </a:rPr>
              <a:t>переулок </a:t>
            </a:r>
            <a:r>
              <a:rPr lang="ru-RU" sz="1400" b="1" dirty="0">
                <a:solidFill>
                  <a:srgbClr val="0A0FE0"/>
                </a:solidFill>
              </a:rPr>
              <a:t>Победы, 5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Телефон 8(86353) 78-1-42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факс  8(86353)78-1-32 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E-</a:t>
            </a:r>
            <a:r>
              <a:rPr lang="ru-RU" sz="1400" b="1" dirty="0" err="1">
                <a:solidFill>
                  <a:srgbClr val="0A0FE0"/>
                </a:solidFill>
              </a:rPr>
              <a:t>mail</a:t>
            </a:r>
            <a:r>
              <a:rPr lang="ru-RU" sz="1400" b="1" dirty="0">
                <a:solidFill>
                  <a:srgbClr val="0A0FE0"/>
                </a:solidFill>
              </a:rPr>
              <a:t>: sp43081@.donpac.ru</a:t>
            </a:r>
            <a:endParaRPr lang="ru-RU" sz="1400" dirty="0">
              <a:solidFill>
                <a:srgbClr val="0A0FE0"/>
              </a:solidFill>
            </a:endParaRPr>
          </a:p>
          <a:p>
            <a:pPr algn="ctr"/>
            <a:r>
              <a:rPr lang="ru-RU" sz="1400" b="1" dirty="0">
                <a:solidFill>
                  <a:srgbClr val="0A0FE0"/>
                </a:solidFill>
              </a:rPr>
              <a:t>    http://</a:t>
            </a:r>
            <a:r>
              <a:rPr lang="ru-RU" sz="1400" b="1" dirty="0" smtClean="0">
                <a:solidFill>
                  <a:srgbClr val="0A0FE0"/>
                </a:solidFill>
              </a:rPr>
              <a:t>merkulovskoe-sp.ru</a:t>
            </a:r>
            <a:r>
              <a:rPr lang="ru-RU" sz="1400" b="1" dirty="0">
                <a:solidFill>
                  <a:srgbClr val="0A0FE0"/>
                </a:solidFill>
              </a:rPr>
              <a:t>/</a:t>
            </a:r>
            <a:endParaRPr lang="ru-RU" sz="1400" dirty="0">
              <a:solidFill>
                <a:srgbClr val="0A0FE0"/>
              </a:solidFill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37112"/>
            <a:ext cx="2856371" cy="1904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64530"/>
            <a:ext cx="2207866" cy="1471910"/>
          </a:xfrm>
          <a:prstGeom prst="rect">
            <a:avLst/>
          </a:prstGeom>
        </p:spPr>
      </p:pic>
      <p:sp>
        <p:nvSpPr>
          <p:cNvPr id="15" name="Надпись 1"/>
          <p:cNvSpPr txBox="1"/>
          <p:nvPr/>
        </p:nvSpPr>
        <p:spPr>
          <a:xfrm>
            <a:off x="-349651" y="3537763"/>
            <a:ext cx="9875520" cy="692049"/>
          </a:xfrm>
          <a:prstGeom prst="rect">
            <a:avLst/>
          </a:prstGeom>
          <a:noFill/>
          <a:ln>
            <a:noFill/>
          </a:ln>
          <a:effectLst>
            <a:glow rad="876300">
              <a:schemeClr val="bg1"/>
            </a:glo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ln>
                  <a:noFill/>
                </a:ln>
                <a:solidFill>
                  <a:srgbClr val="9BBB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37112"/>
            <a:ext cx="2652626" cy="1989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1166"/>
            <a:ext cx="2630364" cy="19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Заголовок 4"/>
          <p:cNvSpPr>
            <a:spLocks noGrp="1"/>
          </p:cNvSpPr>
          <p:nvPr>
            <p:ph type="title"/>
          </p:nvPr>
        </p:nvSpPr>
        <p:spPr>
          <a:xfrm>
            <a:off x="357158" y="1500174"/>
            <a:ext cx="3857652" cy="209544"/>
          </a:xfrm>
        </p:spPr>
        <p:txBody>
          <a:bodyPr/>
          <a:lstStyle/>
          <a:p>
            <a:pPr algn="ctr" eaLnBrk="1" hangingPunct="1"/>
            <a:r>
              <a:rPr lang="ru-RU" sz="2000" dirty="0" err="1" smtClean="0">
                <a:solidFill>
                  <a:srgbClr val="E46C0A"/>
                </a:solidFill>
              </a:rPr>
              <a:t>Меркуловское</a:t>
            </a:r>
            <a:r>
              <a:rPr lang="ru-RU" sz="2000" dirty="0" smtClean="0">
                <a:solidFill>
                  <a:srgbClr val="E46C0A"/>
                </a:solidFill>
              </a:rPr>
              <a:t> сельское поселение</a:t>
            </a:r>
            <a:br>
              <a:rPr lang="ru-RU" sz="2000" dirty="0" smtClean="0">
                <a:solidFill>
                  <a:srgbClr val="E46C0A"/>
                </a:solidFill>
              </a:rPr>
            </a:br>
            <a:endParaRPr lang="ru-RU" sz="2000" dirty="0" smtClean="0">
              <a:solidFill>
                <a:srgbClr val="E46C0A"/>
              </a:solidFill>
            </a:endParaRPr>
          </a:p>
        </p:txBody>
      </p:sp>
      <p:sp>
        <p:nvSpPr>
          <p:cNvPr id="15053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72450" y="0"/>
            <a:ext cx="762000" cy="366713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1F6025-4830-4DB5-B0E1-7CADD4B1968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983667"/>
              </p:ext>
            </p:extLst>
          </p:nvPr>
        </p:nvGraphicFramePr>
        <p:xfrm>
          <a:off x="176653" y="1988840"/>
          <a:ext cx="8358247" cy="4508452"/>
        </p:xfrm>
        <a:graphic>
          <a:graphicData uri="http://schemas.openxmlformats.org/drawingml/2006/table">
            <a:tbl>
              <a:tblPr/>
              <a:tblGrid>
                <a:gridCol w="407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8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98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7190">
                <a:tc rowSpan="2">
                  <a:txBody>
                    <a:bodyPr/>
                    <a:lstStyle/>
                    <a:p>
                      <a:pPr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№ </a:t>
                      </a:r>
                      <a:r>
                        <a:rPr lang="ru-RU" sz="1100" b="1" dirty="0" err="1">
                          <a:latin typeface="Times New Roman"/>
                          <a:ea typeface="Times New Roman"/>
                        </a:rPr>
                        <a:t>п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100" b="1" dirty="0" err="1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</a:rPr>
                        <a:t>Наименование характеристики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Населенные пункты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</a:rPr>
                        <a:t>Меркуловский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87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</a:rPr>
                        <a:t>Водянский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</a:rPr>
                        <a:t>Затонский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Калиновский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</a:rPr>
                        <a:t>Варваринский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endParaRPr lang="ru-RU" sz="110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060">
                <a:tc rowSpan="7">
                  <a:txBody>
                    <a:bodyPr/>
                    <a:lstStyle/>
                    <a:p>
                      <a:pPr marL="342900" lvl="0" indent="-342900" algn="ctr">
                        <a:lnSpc>
                          <a:spcPct val="87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100" smtClean="0"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Численность населения (чел.) на </a:t>
                      </a: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01.01.2020 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т. ч.: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latin typeface="Times New Roman"/>
                          <a:ea typeface="Times New Roman"/>
                        </a:rPr>
                        <a:t>1175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latin typeface="Times New Roman"/>
                          <a:ea typeface="Times New Roman"/>
                        </a:rPr>
                        <a:t>111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362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120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aseline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226695"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1828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работающих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264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53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aseline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226695"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353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пенсионеров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360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91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43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aseline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226695"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530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учащихся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113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226695"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latin typeface="Times New Roman"/>
                          <a:ea typeface="Times New Roman"/>
                        </a:rPr>
                        <a:t>151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дошкольного возраста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59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226695"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87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10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женщин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637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32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62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189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226695"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990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мужчин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538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49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>
                          <a:latin typeface="Times New Roman"/>
                          <a:ea typeface="Times New Roman"/>
                        </a:rPr>
                        <a:t>173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aseline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226695"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838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106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87000"/>
                        </a:lnSpc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Численность избирателей (чел.)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937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53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91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280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102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aseline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2890" indent="-226695" algn="ctr">
                        <a:lnSpc>
                          <a:spcPct val="8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latin typeface="Times New Roman"/>
                          <a:ea typeface="Times New Roman"/>
                        </a:rPr>
                        <a:t>1463</a:t>
                      </a:r>
                      <a:endParaRPr lang="ru-RU" sz="1600" baseline="0" dirty="0">
                        <a:latin typeface="Times New Roman"/>
                        <a:ea typeface="Times New Roman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73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3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143000"/>
            <a:ext cx="8229600" cy="559569"/>
          </a:xfrm>
        </p:spPr>
        <p:txBody>
          <a:bodyPr/>
          <a:lstStyle/>
          <a:p>
            <a:pPr algn="ctr" eaLnBrk="1" hangingPunct="1"/>
            <a:r>
              <a:rPr lang="ru-RU" dirty="0" smtClean="0"/>
              <a:t>Движение населения</a:t>
            </a:r>
          </a:p>
        </p:txBody>
      </p:sp>
      <p:graphicFrame>
        <p:nvGraphicFramePr>
          <p:cNvPr id="332813" name="Object 13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2843213" y="2924175"/>
          <a:ext cx="4038600" cy="1728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34" name="Диаграмма" r:id="rId3" imgW="6096106" imgH="4067251" progId="MSGraph.Chart.8">
                  <p:embed followColorScheme="full"/>
                </p:oleObj>
              </mc:Choice>
              <mc:Fallback>
                <p:oleObj name="Диаграмма" r:id="rId3" imgW="6096106" imgH="4067251" progId="MSGraph.Chart.8">
                  <p:embed followColorScheme="full"/>
                  <p:pic>
                    <p:nvPicPr>
                      <p:cNvPr id="33281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924175"/>
                        <a:ext cx="4038600" cy="17289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Схема 4"/>
          <p:cNvGraphicFramePr/>
          <p:nvPr>
            <p:extLst/>
          </p:nvPr>
        </p:nvGraphicFramePr>
        <p:xfrm>
          <a:off x="251520" y="1988841"/>
          <a:ext cx="8435280" cy="1872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Схема 5"/>
          <p:cNvGraphicFramePr/>
          <p:nvPr>
            <p:extLst/>
          </p:nvPr>
        </p:nvGraphicFramePr>
        <p:xfrm>
          <a:off x="457200" y="4653136"/>
          <a:ext cx="8229600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2060848"/>
            <a:ext cx="195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2" y="4695656"/>
            <a:ext cx="195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0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%d0%9c%d0%b5%d1%80%d0%ba%d1%83%d0%bb%d0%be%d0%b2%d1%81%d0%ba%d0%be%d0%b5+%d1%81%d0%b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691" r="29311"/>
          <a:stretch/>
        </p:blipFill>
        <p:spPr bwMode="auto">
          <a:xfrm>
            <a:off x="4637558" y="1059799"/>
            <a:ext cx="3750866" cy="3840005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Равнобедренный треугольник 12"/>
          <p:cNvSpPr/>
          <p:nvPr/>
        </p:nvSpPr>
        <p:spPr>
          <a:xfrm rot="5400000">
            <a:off x="204898" y="1987624"/>
            <a:ext cx="457983" cy="436756"/>
          </a:xfrm>
          <a:prstGeom prst="triangle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5512" y="517542"/>
            <a:ext cx="67687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48264" y="-27938"/>
            <a:ext cx="2136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268" y="1980126"/>
            <a:ext cx="4143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</a:t>
            </a:r>
            <a:r>
              <a:rPr lang="ru-RU" b="1" dirty="0" err="1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сельхозназначения</a:t>
            </a:r>
            <a:endParaRPr lang="ru-RU" b="1" dirty="0" smtClean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169383" y="3020360"/>
            <a:ext cx="501830" cy="439799"/>
          </a:xfrm>
          <a:prstGeom prst="triangle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146246" y="4077530"/>
            <a:ext cx="474648" cy="415458"/>
          </a:xfrm>
          <a:prstGeom prst="triangle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06099" y="3070918"/>
            <a:ext cx="3425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Пашни</a:t>
            </a:r>
            <a:endParaRPr lang="ru-RU" b="1" dirty="0">
              <a:solidFill>
                <a:srgbClr val="66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9735" y="3779054"/>
            <a:ext cx="35738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            муниципального </a:t>
            </a:r>
          </a:p>
          <a:p>
            <a:r>
              <a:rPr lang="ru-RU" b="1" dirty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5511" y="5098258"/>
            <a:ext cx="8796037" cy="1555159"/>
          </a:xfrm>
          <a:prstGeom prst="rect">
            <a:avLst/>
          </a:prstGeom>
          <a:gradFill>
            <a:gsLst>
              <a:gs pos="23000">
                <a:srgbClr val="FFFF00"/>
              </a:gs>
              <a:gs pos="95000">
                <a:srgbClr val="66990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41000">
                  <a:srgbClr val="669900"/>
                </a:gs>
                <a:gs pos="75000">
                  <a:srgbClr val="669900"/>
                </a:gs>
                <a:gs pos="59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Меркуловское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- муниципальное образование в Шолоховском районе Ростовской области  расположено в его восточной части. В состав поселения входит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х.Меркуловский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х.Водянкий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х.Затонский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х.Калиновский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х.Варваринский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Административный центр поселения - хутор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Меркуловский</a:t>
            </a:r>
            <a:r>
              <a:rPr lang="ru-RU" sz="1600" dirty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асположен в 28 км от районного центра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ст.Вешенская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в 355 км от  областного центра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г.Ростов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-на-Дону. Географические координаты-49  36с.ш. и 41  32 </a:t>
            </a:r>
            <a:r>
              <a:rPr lang="ru-RU" sz="1600" dirty="0" err="1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в.д</a:t>
            </a:r>
            <a:r>
              <a:rPr lang="ru-RU" sz="1600" dirty="0" smtClean="0">
                <a:solidFill>
                  <a:srgbClr val="0A0F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A0F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5400000">
            <a:off x="173968" y="960143"/>
            <a:ext cx="513246" cy="419213"/>
          </a:xfrm>
          <a:prstGeom prst="triangle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268" y="989706"/>
            <a:ext cx="2852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территории</a:t>
            </a:r>
            <a:endParaRPr lang="ru-RU" dirty="0">
              <a:solidFill>
                <a:srgbClr val="66990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845381" y="2843154"/>
            <a:ext cx="1576800" cy="759600"/>
          </a:xfrm>
          <a:prstGeom prst="roundRect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13884 га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858323" y="3830518"/>
            <a:ext cx="1574843" cy="760730"/>
          </a:xfrm>
          <a:prstGeom prst="roundRect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1828 человек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Скругленный прямоугольник 33"/>
          <p:cNvSpPr>
            <a:spLocks noChangeAspect="1"/>
          </p:cNvSpPr>
          <p:nvPr/>
        </p:nvSpPr>
        <p:spPr>
          <a:xfrm>
            <a:off x="2838552" y="1997110"/>
            <a:ext cx="1576800" cy="759600"/>
          </a:xfrm>
          <a:prstGeom prst="roundRect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20660</a:t>
            </a:r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га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76056" y="76288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A0FE0"/>
                </a:solidFill>
                <a:latin typeface="Arial Narrow" panose="020B0606020202030204" pitchFamily="34" charset="0"/>
              </a:rPr>
              <a:t>      </a:t>
            </a:r>
            <a:r>
              <a:rPr lang="ru-RU" b="1" i="1" dirty="0" err="1" smtClean="0">
                <a:solidFill>
                  <a:srgbClr val="0A0FE0"/>
                </a:solidFill>
                <a:latin typeface="Arial Narrow" panose="020B0606020202030204" pitchFamily="34" charset="0"/>
              </a:rPr>
              <a:t>Меркуловское</a:t>
            </a:r>
            <a:r>
              <a:rPr lang="ru-RU" b="1" i="1" dirty="0" smtClean="0">
                <a:solidFill>
                  <a:srgbClr val="0A0FE0"/>
                </a:solidFill>
                <a:latin typeface="Arial Narrow" panose="020B0606020202030204" pitchFamily="34" charset="0"/>
              </a:rPr>
              <a:t> сельское поселение</a:t>
            </a:r>
            <a:endParaRPr lang="ru-RU" b="1" i="1" dirty="0">
              <a:solidFill>
                <a:srgbClr val="0A0FE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841" y="119426"/>
            <a:ext cx="684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СВЕДЕНИЯ О МУНИЦИПАЛЬНОМ ОБРАЗОВАНИИ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21067" y="977358"/>
            <a:ext cx="1592497" cy="898030"/>
          </a:xfrm>
          <a:prstGeom prst="roundRect">
            <a:avLst/>
          </a:prstGeom>
          <a:gradFill>
            <a:gsLst>
              <a:gs pos="0">
                <a:srgbClr val="FFFF00"/>
              </a:gs>
              <a:gs pos="88000">
                <a:schemeClr val="accent2">
                  <a:tint val="9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249 </a:t>
            </a:r>
            <a:r>
              <a:rPr lang="ru-RU" sz="20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кв.км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5358"/>
            <a:ext cx="4752528" cy="31683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81453"/>
            <a:ext cx="4724106" cy="31494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714356"/>
            <a:ext cx="9036050" cy="1066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2600" dirty="0" smtClean="0">
              <a:solidFill>
                <a:srgbClr val="00B05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5656" name="Text Box 116"/>
          <p:cNvSpPr txBox="1">
            <a:spLocks noChangeArrowheads="1"/>
          </p:cNvSpPr>
          <p:nvPr/>
        </p:nvSpPr>
        <p:spPr bwMode="auto">
          <a:xfrm>
            <a:off x="827088" y="2060575"/>
            <a:ext cx="16573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45" tIns="44173" rIns="88345" bIns="44173">
            <a:spAutoFit/>
          </a:bodyPr>
          <a:lstStyle/>
          <a:p>
            <a:pPr defTabSz="884238"/>
            <a:endParaRPr lang="ru-RU" sz="1600" b="1" dirty="0">
              <a:solidFill>
                <a:srgbClr val="000000"/>
              </a:solidFill>
              <a:latin typeface="Arial Cyr" pitchFamily="34" charset="0"/>
              <a:cs typeface="Arial Cyr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0"/>
            <a:ext cx="28610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Администрация </a:t>
            </a:r>
            <a:r>
              <a:rPr lang="ru-RU" sz="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Меркуловского</a:t>
            </a: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сельского поселения  Шолоховского района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56E669-9155-4811-BF71-5D2056AEB9F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7" y="561608"/>
            <a:ext cx="4625123" cy="308341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07" y="3923854"/>
            <a:ext cx="4485665" cy="280654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76455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714356"/>
            <a:ext cx="9036050" cy="1066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Личное подсобное хозяйство</a:t>
            </a:r>
          </a:p>
        </p:txBody>
      </p:sp>
      <p:sp>
        <p:nvSpPr>
          <p:cNvPr id="155656" name="Text Box 116"/>
          <p:cNvSpPr txBox="1">
            <a:spLocks noChangeArrowheads="1"/>
          </p:cNvSpPr>
          <p:nvPr/>
        </p:nvSpPr>
        <p:spPr bwMode="auto">
          <a:xfrm>
            <a:off x="827088" y="2060575"/>
            <a:ext cx="16573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45" tIns="44173" rIns="88345" bIns="44173">
            <a:spAutoFit/>
          </a:bodyPr>
          <a:lstStyle/>
          <a:p>
            <a:pPr defTabSz="884238"/>
            <a:endParaRPr lang="ru-RU" sz="1600" b="1" dirty="0">
              <a:solidFill>
                <a:srgbClr val="000000"/>
              </a:solidFill>
              <a:latin typeface="Arial Cyr" pitchFamily="34" charset="0"/>
              <a:cs typeface="Arial Cyr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0"/>
            <a:ext cx="28610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Администрация </a:t>
            </a:r>
            <a:r>
              <a:rPr lang="ru-RU" sz="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Меркуловского</a:t>
            </a:r>
            <a:r>
              <a:rPr lang="ru-RU" sz="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сельского поселения  Шолоховского района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56E669-9155-4811-BF71-5D2056AEB9F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928662" y="1643050"/>
          <a:ext cx="6883698" cy="481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Рисунок 15" descr="104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712" y="5229200"/>
            <a:ext cx="1855326" cy="144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741658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857232"/>
            <a:ext cx="4130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Меркуловского</a:t>
            </a:r>
            <a:r>
              <a:rPr lang="ru-RU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сельского поселения находятся: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 сельских Дома культуры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сельских клуба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дошкольных образовательных учреждения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бщеобразовательная средняя школа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общеобразовательная основная школа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 </a:t>
            </a:r>
            <a:r>
              <a:rPr lang="ru-RU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ФАПа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рачебная амбулатория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 почтовых отделения</a:t>
            </a:r>
            <a:endParaRPr lang="ru-RU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сберкасса  </a:t>
            </a:r>
            <a:endParaRPr lang="ru-RU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04" y="827044"/>
            <a:ext cx="3143272" cy="1771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38820" y="448250"/>
            <a:ext cx="686876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07581" y="0"/>
            <a:ext cx="2136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A0FE0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Муниципальное образование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Меркуловское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сельское       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Utsaah" panose="020B0604020202020204" pitchFamily="34" charset="0"/>
              </a:rPr>
              <a:t>                    поселение</a:t>
            </a:r>
            <a:endParaRPr lang="ru-RU" sz="1200" b="1" dirty="0">
              <a:solidFill>
                <a:schemeClr val="bg1"/>
              </a:solidFill>
              <a:latin typeface="Arial Narrow" panose="020B0606020202030204" pitchFamily="34" charset="0"/>
              <a:cs typeface="Utsaah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637" y="67267"/>
            <a:ext cx="698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СОЦИАЛЬНО ЗНАЧИМЫЕ ОБЪЕКТЫ ПОСЕЛЕНИЯ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9923" r="459" b="15654"/>
          <a:stretch/>
        </p:blipFill>
        <p:spPr>
          <a:xfrm rot="21004975">
            <a:off x="3764832" y="1530649"/>
            <a:ext cx="3172342" cy="194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12936"/>
          <a:stretch/>
        </p:blipFill>
        <p:spPr>
          <a:xfrm>
            <a:off x="6554263" y="2545297"/>
            <a:ext cx="2474556" cy="1623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12" y="3170306"/>
            <a:ext cx="2567676" cy="1692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-931" r="446" b="8620"/>
          <a:stretch/>
        </p:blipFill>
        <p:spPr>
          <a:xfrm>
            <a:off x="6327629" y="4609147"/>
            <a:ext cx="2719442" cy="1830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 descr="http://storage.inovaco.ru/media/cache/84/a7/69/99/b7/9b/84a76999b79bbdf14a10949c676795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44" y="4910170"/>
            <a:ext cx="2492882" cy="1665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1" t="14613" r="1602" b="19486"/>
          <a:stretch/>
        </p:blipFill>
        <p:spPr>
          <a:xfrm>
            <a:off x="2354208" y="4609146"/>
            <a:ext cx="2453376" cy="1948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5" y="4912286"/>
            <a:ext cx="2214578" cy="1660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37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1006</Words>
  <Application>Microsoft Office PowerPoint</Application>
  <PresentationFormat>Экран (4:3)</PresentationFormat>
  <Paragraphs>371</Paragraphs>
  <Slides>25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1" baseType="lpstr">
      <vt:lpstr>Arial</vt:lpstr>
      <vt:lpstr>Arial Black</vt:lpstr>
      <vt:lpstr>Arial Cyr</vt:lpstr>
      <vt:lpstr>Arial Narrow</vt:lpstr>
      <vt:lpstr>Calibri</vt:lpstr>
      <vt:lpstr>Century Schoolbook</vt:lpstr>
      <vt:lpstr>Georgia</vt:lpstr>
      <vt:lpstr>Times New Roman</vt:lpstr>
      <vt:lpstr>Trebuchet MS</vt:lpstr>
      <vt:lpstr>Utsaah</vt:lpstr>
      <vt:lpstr>Wingdings</vt:lpstr>
      <vt:lpstr>Wingdings 2</vt:lpstr>
      <vt:lpstr>4_Городская</vt:lpstr>
      <vt:lpstr>5_Городская</vt:lpstr>
      <vt:lpstr>6_Городская</vt:lpstr>
      <vt:lpstr>Диаграмма</vt:lpstr>
      <vt:lpstr>   </vt:lpstr>
      <vt:lpstr>Презентация PowerPoint</vt:lpstr>
      <vt:lpstr>Меркуловское сельское поселение </vt:lpstr>
      <vt:lpstr>Движение населения</vt:lpstr>
      <vt:lpstr>Презентация PowerPoint</vt:lpstr>
      <vt:lpstr>Презентация PowerPoint</vt:lpstr>
      <vt:lpstr>Презентация PowerPoint</vt:lpstr>
      <vt:lpstr>Личное подсобное хозяйство</vt:lpstr>
      <vt:lpstr>Презентация PowerPoint</vt:lpstr>
      <vt:lpstr>Выполнение отдельных государственных полномочий в 2019 году </vt:lpstr>
      <vt:lpstr>Основные параметры по бюджету Меркуловского сельского поселения Шолоховского района </vt:lpstr>
      <vt:lpstr>Основные параметры бюджета Меркуловского сельского поселения Шолоховского района в 2019 году</vt:lpstr>
      <vt:lpstr>Доля муниципальных программ в бюджете Меркуловского сельского поселения»</vt:lpstr>
      <vt:lpstr>Муниципальная программа «Развитие транспортной системы»</vt:lpstr>
      <vt:lpstr>Муниципальная программа «Благоустройство территории поселения»</vt:lpstr>
      <vt:lpstr>Презентация PowerPoint</vt:lpstr>
      <vt:lpstr>Муниципальная программа «Развитие культуры»</vt:lpstr>
      <vt:lpstr>Презентация PowerPoint</vt:lpstr>
      <vt:lpstr>Муниципальная программа «Защита населения и территории от чрезвычайных ситуаций»</vt:lpstr>
      <vt:lpstr>Муницпальная программа «Социальная поддержка граждан»</vt:lpstr>
      <vt:lpstr>Среднемесячная заработная плата Меркуловского сельского поселения за 2019 год</vt:lpstr>
      <vt:lpstr>Презентация PowerPoint</vt:lpstr>
      <vt:lpstr>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Финансовый отдел администрации Верхнедонского района</dc:title>
  <dc:creator>Александр Никонов</dc:creator>
  <cp:lastModifiedBy>Пользователь</cp:lastModifiedBy>
  <cp:revision>366</cp:revision>
  <cp:lastPrinted>2013-05-16T06:09:56Z</cp:lastPrinted>
  <dcterms:created xsi:type="dcterms:W3CDTF">2013-05-13T09:45:35Z</dcterms:created>
  <dcterms:modified xsi:type="dcterms:W3CDTF">2020-09-22T08:53:24Z</dcterms:modified>
</cp:coreProperties>
</file>