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27"/>
  </p:notesMasterIdLst>
  <p:sldIdLst>
    <p:sldId id="257" r:id="rId2"/>
    <p:sldId id="285" r:id="rId3"/>
    <p:sldId id="286" r:id="rId4"/>
    <p:sldId id="282" r:id="rId5"/>
    <p:sldId id="287" r:id="rId6"/>
    <p:sldId id="290" r:id="rId7"/>
    <p:sldId id="294" r:id="rId8"/>
    <p:sldId id="259" r:id="rId9"/>
    <p:sldId id="308" r:id="rId10"/>
    <p:sldId id="307" r:id="rId11"/>
    <p:sldId id="269" r:id="rId12"/>
    <p:sldId id="288" r:id="rId13"/>
    <p:sldId id="284" r:id="rId14"/>
    <p:sldId id="289" r:id="rId15"/>
    <p:sldId id="297" r:id="rId16"/>
    <p:sldId id="298" r:id="rId17"/>
    <p:sldId id="301" r:id="rId18"/>
    <p:sldId id="303" r:id="rId19"/>
    <p:sldId id="295" r:id="rId20"/>
    <p:sldId id="305" r:id="rId21"/>
    <p:sldId id="302" r:id="rId22"/>
    <p:sldId id="304" r:id="rId23"/>
    <p:sldId id="299" r:id="rId24"/>
    <p:sldId id="306" r:id="rId25"/>
    <p:sldId id="276" r:id="rId26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FE0"/>
    <a:srgbClr val="FFD653"/>
    <a:srgbClr val="008000"/>
    <a:srgbClr val="D5F4FF"/>
    <a:srgbClr val="FFEEB9"/>
    <a:srgbClr val="FFE9A3"/>
    <a:srgbClr val="EEF17F"/>
    <a:srgbClr val="E6EA3A"/>
    <a:srgbClr val="FFF9E5"/>
    <a:srgbClr val="7D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0328" autoAdjust="0"/>
  </p:normalViewPr>
  <p:slideViewPr>
    <p:cSldViewPr>
      <p:cViewPr varScale="1">
        <p:scale>
          <a:sx n="66" d="100"/>
          <a:sy n="66" d="100"/>
        </p:scale>
        <p:origin x="14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image" Target="../media/image6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955B3-0672-4D02-A4DA-7988E7E9374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0F5EDD-3E46-4829-95AC-83D81E6E9B43}">
      <dgm:prSet phldrT="[Текст]" custT="1"/>
      <dgm:spPr/>
      <dgm:t>
        <a:bodyPr/>
        <a:lstStyle/>
        <a:p>
          <a:r>
            <a:rPr lang="ru-RU" sz="1500" baseline="0" dirty="0" smtClean="0"/>
            <a:t>2016 год-17514,40 руб.</a:t>
          </a:r>
          <a:endParaRPr lang="ru-RU" sz="1500" baseline="0" dirty="0"/>
        </a:p>
      </dgm:t>
    </dgm:pt>
    <dgm:pt modelId="{4E8FE802-5DCA-45A4-B70A-E1210B40ED2A}" type="parTrans" cxnId="{847B7070-D891-4356-B122-DB9768F90012}">
      <dgm:prSet/>
      <dgm:spPr/>
      <dgm:t>
        <a:bodyPr/>
        <a:lstStyle/>
        <a:p>
          <a:endParaRPr lang="ru-RU"/>
        </a:p>
      </dgm:t>
    </dgm:pt>
    <dgm:pt modelId="{75DBCD18-7A4C-4612-B3CD-F9D4D6CA10A3}" type="sibTrans" cxnId="{847B7070-D891-4356-B122-DB9768F90012}">
      <dgm:prSet/>
      <dgm:spPr/>
      <dgm:t>
        <a:bodyPr/>
        <a:lstStyle/>
        <a:p>
          <a:endParaRPr lang="ru-RU"/>
        </a:p>
      </dgm:t>
    </dgm:pt>
    <dgm:pt modelId="{FDA01E00-C604-44F5-B66D-168B54CD59FD}">
      <dgm:prSet phldrT="[Текст]" custT="1"/>
      <dgm:spPr/>
      <dgm:t>
        <a:bodyPr/>
        <a:lstStyle/>
        <a:p>
          <a:r>
            <a:rPr lang="ru-RU" sz="1500" baseline="0" dirty="0" smtClean="0"/>
            <a:t>2017 год-18428,7 руб.</a:t>
          </a:r>
          <a:endParaRPr lang="ru-RU" sz="1500" baseline="0" dirty="0"/>
        </a:p>
      </dgm:t>
    </dgm:pt>
    <dgm:pt modelId="{D302C12A-13C1-42FA-A776-80E9AD635B57}" type="parTrans" cxnId="{FDAB673B-D598-4A28-A6EC-C77AC7143FE5}">
      <dgm:prSet/>
      <dgm:spPr/>
      <dgm:t>
        <a:bodyPr/>
        <a:lstStyle/>
        <a:p>
          <a:endParaRPr lang="ru-RU"/>
        </a:p>
      </dgm:t>
    </dgm:pt>
    <dgm:pt modelId="{E526C6F1-ACE9-4D36-AFCF-398D2918ABC8}" type="sibTrans" cxnId="{FDAB673B-D598-4A28-A6EC-C77AC7143FE5}">
      <dgm:prSet/>
      <dgm:spPr/>
      <dgm:t>
        <a:bodyPr/>
        <a:lstStyle/>
        <a:p>
          <a:endParaRPr lang="ru-RU"/>
        </a:p>
      </dgm:t>
    </dgm:pt>
    <dgm:pt modelId="{E44D38EB-1729-4FEB-8D8F-6E376EAC914C}">
      <dgm:prSet phldrT="[Текст]" custT="1"/>
      <dgm:spPr/>
      <dgm:t>
        <a:bodyPr/>
        <a:lstStyle/>
        <a:p>
          <a:r>
            <a:rPr lang="ru-RU" sz="1500" baseline="0" dirty="0" smtClean="0"/>
            <a:t>2018 год-20049,9 руб.</a:t>
          </a:r>
          <a:endParaRPr lang="ru-RU" sz="1500" baseline="0" dirty="0"/>
        </a:p>
      </dgm:t>
    </dgm:pt>
    <dgm:pt modelId="{29F21CC7-112A-4B5A-BA15-92426A56C684}" type="parTrans" cxnId="{B0777509-25A9-441E-A4BD-25EC6946B726}">
      <dgm:prSet/>
      <dgm:spPr/>
      <dgm:t>
        <a:bodyPr/>
        <a:lstStyle/>
        <a:p>
          <a:endParaRPr lang="ru-RU"/>
        </a:p>
      </dgm:t>
    </dgm:pt>
    <dgm:pt modelId="{5401378A-0A58-4869-9616-E1B07A1BB218}" type="sibTrans" cxnId="{B0777509-25A9-441E-A4BD-25EC6946B726}">
      <dgm:prSet/>
      <dgm:spPr/>
      <dgm:t>
        <a:bodyPr/>
        <a:lstStyle/>
        <a:p>
          <a:endParaRPr lang="ru-RU"/>
        </a:p>
      </dgm:t>
    </dgm:pt>
    <dgm:pt modelId="{F8756C02-3D7E-49B8-BA14-536742378C57}">
      <dgm:prSet phldrT="[Текст]" custT="1"/>
      <dgm:spPr/>
      <dgm:t>
        <a:bodyPr/>
        <a:lstStyle/>
        <a:p>
          <a:r>
            <a:rPr lang="ru-RU" sz="1500" baseline="0" dirty="0" smtClean="0"/>
            <a:t>2019 год-22510,3 руб.</a:t>
          </a:r>
          <a:endParaRPr lang="ru-RU" sz="1500" baseline="0" dirty="0"/>
        </a:p>
      </dgm:t>
    </dgm:pt>
    <dgm:pt modelId="{23FC5B84-B293-46A0-A498-BEF468A1A429}" type="parTrans" cxnId="{F701CED6-0BDE-4D0C-924E-016851A3E9F5}">
      <dgm:prSet/>
      <dgm:spPr/>
      <dgm:t>
        <a:bodyPr/>
        <a:lstStyle/>
        <a:p>
          <a:endParaRPr lang="ru-RU"/>
        </a:p>
      </dgm:t>
    </dgm:pt>
    <dgm:pt modelId="{A0F5D330-E973-49F3-AD6D-FED6113AF026}" type="sibTrans" cxnId="{F701CED6-0BDE-4D0C-924E-016851A3E9F5}">
      <dgm:prSet/>
      <dgm:spPr/>
      <dgm:t>
        <a:bodyPr/>
        <a:lstStyle/>
        <a:p>
          <a:endParaRPr lang="ru-RU"/>
        </a:p>
      </dgm:t>
    </dgm:pt>
    <dgm:pt modelId="{609D048A-3D29-49EF-B13C-7F9B83058CD0}">
      <dgm:prSet phldrT="[Текст]" custT="1"/>
      <dgm:spPr/>
      <dgm:t>
        <a:bodyPr/>
        <a:lstStyle/>
        <a:p>
          <a:r>
            <a:rPr lang="ru-RU" sz="1500" baseline="0" dirty="0" smtClean="0"/>
            <a:t>2020 год-24946,0 руб.</a:t>
          </a:r>
          <a:endParaRPr lang="ru-RU" sz="1500" baseline="0" dirty="0"/>
        </a:p>
      </dgm:t>
    </dgm:pt>
    <dgm:pt modelId="{277D147A-9B56-4A2E-9AC6-C8B1E4FD22A9}" type="parTrans" cxnId="{838107E8-B159-4627-B3EF-132891582F06}">
      <dgm:prSet/>
      <dgm:spPr/>
      <dgm:t>
        <a:bodyPr/>
        <a:lstStyle/>
        <a:p>
          <a:endParaRPr lang="ru-RU"/>
        </a:p>
      </dgm:t>
    </dgm:pt>
    <dgm:pt modelId="{55615DA1-F441-46C9-A925-1988AEDC4CF4}" type="sibTrans" cxnId="{838107E8-B159-4627-B3EF-132891582F06}">
      <dgm:prSet/>
      <dgm:spPr/>
      <dgm:t>
        <a:bodyPr/>
        <a:lstStyle/>
        <a:p>
          <a:endParaRPr lang="ru-RU"/>
        </a:p>
      </dgm:t>
    </dgm:pt>
    <dgm:pt modelId="{C8A4786D-F7B1-437B-ABBB-503327C8EEED}">
      <dgm:prSet phldrT="[Текст]" custT="1"/>
      <dgm:spPr/>
      <dgm:t>
        <a:bodyPr/>
        <a:lstStyle/>
        <a:p>
          <a:r>
            <a:rPr lang="ru-RU" sz="1500" baseline="0" dirty="0" smtClean="0"/>
            <a:t>2021 год-27701,8 руб.</a:t>
          </a:r>
          <a:endParaRPr lang="ru-RU" sz="1500" baseline="0" dirty="0"/>
        </a:p>
      </dgm:t>
    </dgm:pt>
    <dgm:pt modelId="{35FA2ADB-935D-43DC-87E3-63367934B2BC}" type="parTrans" cxnId="{D72ECC55-68EF-4C32-A164-E135A03C0C3A}">
      <dgm:prSet/>
      <dgm:spPr/>
      <dgm:t>
        <a:bodyPr/>
        <a:lstStyle/>
        <a:p>
          <a:endParaRPr lang="ru-RU"/>
        </a:p>
      </dgm:t>
    </dgm:pt>
    <dgm:pt modelId="{3FC1942E-A963-4DCD-BF7D-58703DF62B51}" type="sibTrans" cxnId="{D72ECC55-68EF-4C32-A164-E135A03C0C3A}">
      <dgm:prSet/>
      <dgm:spPr/>
      <dgm:t>
        <a:bodyPr/>
        <a:lstStyle/>
        <a:p>
          <a:endParaRPr lang="ru-RU"/>
        </a:p>
      </dgm:t>
    </dgm:pt>
    <dgm:pt modelId="{AAED087B-761B-48B2-A452-DBC6B0E73C13}" type="pres">
      <dgm:prSet presAssocID="{5E6955B3-0672-4D02-A4DA-7988E7E9374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41407F-3120-4F68-B20F-349596CEE7C3}" type="pres">
      <dgm:prSet presAssocID="{600F5EDD-3E46-4829-95AC-83D81E6E9B43}" presName="parentLin" presStyleCnt="0"/>
      <dgm:spPr/>
    </dgm:pt>
    <dgm:pt modelId="{A56D9ADB-F2E7-4DBA-8917-96C03FE37C4F}" type="pres">
      <dgm:prSet presAssocID="{600F5EDD-3E46-4829-95AC-83D81E6E9B43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ABD2F82E-6C69-485D-883E-84618F2F2C2C}" type="pres">
      <dgm:prSet presAssocID="{600F5EDD-3E46-4829-95AC-83D81E6E9B43}" presName="parentText" presStyleLbl="node1" presStyleIdx="0" presStyleCnt="6" custLinFactNeighborX="1594" custLinFactNeighborY="57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63C79-C05D-4A54-8A58-70D23C325AB4}" type="pres">
      <dgm:prSet presAssocID="{600F5EDD-3E46-4829-95AC-83D81E6E9B43}" presName="negativeSpace" presStyleCnt="0"/>
      <dgm:spPr/>
    </dgm:pt>
    <dgm:pt modelId="{6F7F991B-E444-4C0E-AEC7-0447C4BFF4FE}" type="pres">
      <dgm:prSet presAssocID="{600F5EDD-3E46-4829-95AC-83D81E6E9B43}" presName="childText" presStyleLbl="conFgAcc1" presStyleIdx="0" presStyleCnt="6">
        <dgm:presLayoutVars>
          <dgm:bulletEnabled val="1"/>
        </dgm:presLayoutVars>
      </dgm:prSet>
      <dgm:spPr/>
    </dgm:pt>
    <dgm:pt modelId="{D96EDEBA-B5BB-499E-8E11-7DD1EA928918}" type="pres">
      <dgm:prSet presAssocID="{75DBCD18-7A4C-4612-B3CD-F9D4D6CA10A3}" presName="spaceBetweenRectangles" presStyleCnt="0"/>
      <dgm:spPr/>
    </dgm:pt>
    <dgm:pt modelId="{F3EEDA30-4533-4E45-8160-C028417EFA78}" type="pres">
      <dgm:prSet presAssocID="{FDA01E00-C604-44F5-B66D-168B54CD59FD}" presName="parentLin" presStyleCnt="0"/>
      <dgm:spPr/>
    </dgm:pt>
    <dgm:pt modelId="{8ADAD5E2-3F16-4AAA-A104-8850A61DD1DF}" type="pres">
      <dgm:prSet presAssocID="{FDA01E00-C604-44F5-B66D-168B54CD59FD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4ED92BB7-0D40-4751-BB0B-E8DF61BCE17A}" type="pres">
      <dgm:prSet presAssocID="{FDA01E00-C604-44F5-B66D-168B54CD59F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27B8E-9A50-41AF-A712-12150696AEA2}" type="pres">
      <dgm:prSet presAssocID="{FDA01E00-C604-44F5-B66D-168B54CD59FD}" presName="negativeSpace" presStyleCnt="0"/>
      <dgm:spPr/>
    </dgm:pt>
    <dgm:pt modelId="{1F22744C-AE33-4172-9792-0B202DC76EF9}" type="pres">
      <dgm:prSet presAssocID="{FDA01E00-C604-44F5-B66D-168B54CD59FD}" presName="childText" presStyleLbl="conFgAcc1" presStyleIdx="1" presStyleCnt="6">
        <dgm:presLayoutVars>
          <dgm:bulletEnabled val="1"/>
        </dgm:presLayoutVars>
      </dgm:prSet>
      <dgm:spPr/>
    </dgm:pt>
    <dgm:pt modelId="{C44348F8-1FD6-48FA-A111-BC558C7B62B5}" type="pres">
      <dgm:prSet presAssocID="{E526C6F1-ACE9-4D36-AFCF-398D2918ABC8}" presName="spaceBetweenRectangles" presStyleCnt="0"/>
      <dgm:spPr/>
    </dgm:pt>
    <dgm:pt modelId="{6B1B1478-610E-4C01-90F3-F8BA356B30F7}" type="pres">
      <dgm:prSet presAssocID="{E44D38EB-1729-4FEB-8D8F-6E376EAC914C}" presName="parentLin" presStyleCnt="0"/>
      <dgm:spPr/>
    </dgm:pt>
    <dgm:pt modelId="{06D11637-42D4-47B0-B92D-A056FD9F7653}" type="pres">
      <dgm:prSet presAssocID="{E44D38EB-1729-4FEB-8D8F-6E376EAC914C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79602EA3-B426-48A8-A03D-E774E57CE137}" type="pres">
      <dgm:prSet presAssocID="{E44D38EB-1729-4FEB-8D8F-6E376EAC914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E1E02-7C59-4BB1-8BE4-8360577D7D6E}" type="pres">
      <dgm:prSet presAssocID="{E44D38EB-1729-4FEB-8D8F-6E376EAC914C}" presName="negativeSpace" presStyleCnt="0"/>
      <dgm:spPr/>
    </dgm:pt>
    <dgm:pt modelId="{F98B97A7-8B87-4F7C-ADD6-C837D62DFF07}" type="pres">
      <dgm:prSet presAssocID="{E44D38EB-1729-4FEB-8D8F-6E376EAC914C}" presName="childText" presStyleLbl="conFgAcc1" presStyleIdx="2" presStyleCnt="6">
        <dgm:presLayoutVars>
          <dgm:bulletEnabled val="1"/>
        </dgm:presLayoutVars>
      </dgm:prSet>
      <dgm:spPr/>
    </dgm:pt>
    <dgm:pt modelId="{1124ACC1-8E18-475F-915A-5EBE54A639EC}" type="pres">
      <dgm:prSet presAssocID="{5401378A-0A58-4869-9616-E1B07A1BB218}" presName="spaceBetweenRectangles" presStyleCnt="0"/>
      <dgm:spPr/>
    </dgm:pt>
    <dgm:pt modelId="{2CFA1527-40D4-46AF-BFA7-360CDC86BF35}" type="pres">
      <dgm:prSet presAssocID="{F8756C02-3D7E-49B8-BA14-536742378C57}" presName="parentLin" presStyleCnt="0"/>
      <dgm:spPr/>
    </dgm:pt>
    <dgm:pt modelId="{D2CA8950-8703-43E8-9C6C-7D299A0810AC}" type="pres">
      <dgm:prSet presAssocID="{F8756C02-3D7E-49B8-BA14-536742378C57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DC709CE0-5C67-4274-8DA7-69C73F004192}" type="pres">
      <dgm:prSet presAssocID="{F8756C02-3D7E-49B8-BA14-536742378C57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E78D2-4366-44C7-AA72-D7F5663AFADB}" type="pres">
      <dgm:prSet presAssocID="{F8756C02-3D7E-49B8-BA14-536742378C57}" presName="negativeSpace" presStyleCnt="0"/>
      <dgm:spPr/>
    </dgm:pt>
    <dgm:pt modelId="{8F6C91FA-EC18-40CB-82AA-E380043F244C}" type="pres">
      <dgm:prSet presAssocID="{F8756C02-3D7E-49B8-BA14-536742378C57}" presName="childText" presStyleLbl="conFgAcc1" presStyleIdx="3" presStyleCnt="6">
        <dgm:presLayoutVars>
          <dgm:bulletEnabled val="1"/>
        </dgm:presLayoutVars>
      </dgm:prSet>
      <dgm:spPr/>
    </dgm:pt>
    <dgm:pt modelId="{C4ECBDDC-0A79-404F-9927-A56C78FFDC71}" type="pres">
      <dgm:prSet presAssocID="{A0F5D330-E973-49F3-AD6D-FED6113AF026}" presName="spaceBetweenRectangles" presStyleCnt="0"/>
      <dgm:spPr/>
    </dgm:pt>
    <dgm:pt modelId="{CB535DCE-CDEB-4EA7-BB36-6D5E4F4311EB}" type="pres">
      <dgm:prSet presAssocID="{609D048A-3D29-49EF-B13C-7F9B83058CD0}" presName="parentLin" presStyleCnt="0"/>
      <dgm:spPr/>
    </dgm:pt>
    <dgm:pt modelId="{4D401077-3428-4DE2-BF75-3884B2DB779E}" type="pres">
      <dgm:prSet presAssocID="{609D048A-3D29-49EF-B13C-7F9B83058CD0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AB40687E-027C-47BE-97AE-09BB70BB5779}" type="pres">
      <dgm:prSet presAssocID="{609D048A-3D29-49EF-B13C-7F9B83058CD0}" presName="parentText" presStyleLbl="node1" presStyleIdx="4" presStyleCnt="6" custScaleX="1008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303A6-B961-40E9-840A-49857353DA51}" type="pres">
      <dgm:prSet presAssocID="{609D048A-3D29-49EF-B13C-7F9B83058CD0}" presName="negativeSpace" presStyleCnt="0"/>
      <dgm:spPr/>
    </dgm:pt>
    <dgm:pt modelId="{0EB03870-8C1A-434A-A8BA-DDDAF435A241}" type="pres">
      <dgm:prSet presAssocID="{609D048A-3D29-49EF-B13C-7F9B83058CD0}" presName="childText" presStyleLbl="conFgAcc1" presStyleIdx="4" presStyleCnt="6">
        <dgm:presLayoutVars>
          <dgm:bulletEnabled val="1"/>
        </dgm:presLayoutVars>
      </dgm:prSet>
      <dgm:spPr/>
    </dgm:pt>
    <dgm:pt modelId="{38048BD3-7B9F-4D2C-A9F8-AB93E0E7C559}" type="pres">
      <dgm:prSet presAssocID="{55615DA1-F441-46C9-A925-1988AEDC4CF4}" presName="spaceBetweenRectangles" presStyleCnt="0"/>
      <dgm:spPr/>
    </dgm:pt>
    <dgm:pt modelId="{4FA756BD-C2A9-4AB6-9BB1-1F795385FF59}" type="pres">
      <dgm:prSet presAssocID="{C8A4786D-F7B1-437B-ABBB-503327C8EEED}" presName="parentLin" presStyleCnt="0"/>
      <dgm:spPr/>
    </dgm:pt>
    <dgm:pt modelId="{D51B4545-3C0C-4F22-87B6-542B7B2931F2}" type="pres">
      <dgm:prSet presAssocID="{C8A4786D-F7B1-437B-ABBB-503327C8EEED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3FA5AFCE-1706-4938-9D78-2F6C6A63B2CC}" type="pres">
      <dgm:prSet presAssocID="{C8A4786D-F7B1-437B-ABBB-503327C8EEED}" presName="parentText" presStyleLbl="node1" presStyleIdx="5" presStyleCnt="6" custScaleX="101608" custScaleY="1024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C2025-C5A5-4EAD-8509-F50F4385DE22}" type="pres">
      <dgm:prSet presAssocID="{C8A4786D-F7B1-437B-ABBB-503327C8EEED}" presName="negativeSpace" presStyleCnt="0"/>
      <dgm:spPr/>
    </dgm:pt>
    <dgm:pt modelId="{6D7183B6-F95C-4367-BCE6-F21720820952}" type="pres">
      <dgm:prSet presAssocID="{C8A4786D-F7B1-437B-ABBB-503327C8EEE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969993E-0686-4C71-96CE-B9F61FC0C876}" type="presOf" srcId="{C8A4786D-F7B1-437B-ABBB-503327C8EEED}" destId="{3FA5AFCE-1706-4938-9D78-2F6C6A63B2CC}" srcOrd="1" destOrd="0" presId="urn:microsoft.com/office/officeart/2005/8/layout/list1"/>
    <dgm:cxn modelId="{32939C6E-757D-47C3-A6CC-64193D520B42}" type="presOf" srcId="{609D048A-3D29-49EF-B13C-7F9B83058CD0}" destId="{AB40687E-027C-47BE-97AE-09BB70BB5779}" srcOrd="1" destOrd="0" presId="urn:microsoft.com/office/officeart/2005/8/layout/list1"/>
    <dgm:cxn modelId="{FDAB673B-D598-4A28-A6EC-C77AC7143FE5}" srcId="{5E6955B3-0672-4D02-A4DA-7988E7E93749}" destId="{FDA01E00-C604-44F5-B66D-168B54CD59FD}" srcOrd="1" destOrd="0" parTransId="{D302C12A-13C1-42FA-A776-80E9AD635B57}" sibTransId="{E526C6F1-ACE9-4D36-AFCF-398D2918ABC8}"/>
    <dgm:cxn modelId="{F3369976-11EE-4B50-8349-8465ED88C61F}" type="presOf" srcId="{F8756C02-3D7E-49B8-BA14-536742378C57}" destId="{DC709CE0-5C67-4274-8DA7-69C73F004192}" srcOrd="1" destOrd="0" presId="urn:microsoft.com/office/officeart/2005/8/layout/list1"/>
    <dgm:cxn modelId="{835BBFB9-C4F5-4F4E-ADF7-338F3148AB94}" type="presOf" srcId="{E44D38EB-1729-4FEB-8D8F-6E376EAC914C}" destId="{79602EA3-B426-48A8-A03D-E774E57CE137}" srcOrd="1" destOrd="0" presId="urn:microsoft.com/office/officeart/2005/8/layout/list1"/>
    <dgm:cxn modelId="{8CE042F1-7119-427C-A0BF-3E5E477FC801}" type="presOf" srcId="{FDA01E00-C604-44F5-B66D-168B54CD59FD}" destId="{8ADAD5E2-3F16-4AAA-A104-8850A61DD1DF}" srcOrd="0" destOrd="0" presId="urn:microsoft.com/office/officeart/2005/8/layout/list1"/>
    <dgm:cxn modelId="{52BD4B86-CFB8-491B-8EDE-A34007327FE2}" type="presOf" srcId="{609D048A-3D29-49EF-B13C-7F9B83058CD0}" destId="{4D401077-3428-4DE2-BF75-3884B2DB779E}" srcOrd="0" destOrd="0" presId="urn:microsoft.com/office/officeart/2005/8/layout/list1"/>
    <dgm:cxn modelId="{454AF5F3-B264-4479-AE66-4986366F4EB2}" type="presOf" srcId="{600F5EDD-3E46-4829-95AC-83D81E6E9B43}" destId="{A56D9ADB-F2E7-4DBA-8917-96C03FE37C4F}" srcOrd="0" destOrd="0" presId="urn:microsoft.com/office/officeart/2005/8/layout/list1"/>
    <dgm:cxn modelId="{D72ECC55-68EF-4C32-A164-E135A03C0C3A}" srcId="{5E6955B3-0672-4D02-A4DA-7988E7E93749}" destId="{C8A4786D-F7B1-437B-ABBB-503327C8EEED}" srcOrd="5" destOrd="0" parTransId="{35FA2ADB-935D-43DC-87E3-63367934B2BC}" sibTransId="{3FC1942E-A963-4DCD-BF7D-58703DF62B51}"/>
    <dgm:cxn modelId="{C960F95D-ECC0-4558-8FCD-903E9D98F3F6}" type="presOf" srcId="{600F5EDD-3E46-4829-95AC-83D81E6E9B43}" destId="{ABD2F82E-6C69-485D-883E-84618F2F2C2C}" srcOrd="1" destOrd="0" presId="urn:microsoft.com/office/officeart/2005/8/layout/list1"/>
    <dgm:cxn modelId="{847B7070-D891-4356-B122-DB9768F90012}" srcId="{5E6955B3-0672-4D02-A4DA-7988E7E93749}" destId="{600F5EDD-3E46-4829-95AC-83D81E6E9B43}" srcOrd="0" destOrd="0" parTransId="{4E8FE802-5DCA-45A4-B70A-E1210B40ED2A}" sibTransId="{75DBCD18-7A4C-4612-B3CD-F9D4D6CA10A3}"/>
    <dgm:cxn modelId="{C9F5FB86-2202-49BE-9B00-8DD4E97F9B52}" type="presOf" srcId="{C8A4786D-F7B1-437B-ABBB-503327C8EEED}" destId="{D51B4545-3C0C-4F22-87B6-542B7B2931F2}" srcOrd="0" destOrd="0" presId="urn:microsoft.com/office/officeart/2005/8/layout/list1"/>
    <dgm:cxn modelId="{008CFBB8-FF5F-4745-AF54-D77E30B8FE6A}" type="presOf" srcId="{5E6955B3-0672-4D02-A4DA-7988E7E93749}" destId="{AAED087B-761B-48B2-A452-DBC6B0E73C13}" srcOrd="0" destOrd="0" presId="urn:microsoft.com/office/officeart/2005/8/layout/list1"/>
    <dgm:cxn modelId="{3688A960-7A2D-4147-A31F-AB90D7602093}" type="presOf" srcId="{E44D38EB-1729-4FEB-8D8F-6E376EAC914C}" destId="{06D11637-42D4-47B0-B92D-A056FD9F7653}" srcOrd="0" destOrd="0" presId="urn:microsoft.com/office/officeart/2005/8/layout/list1"/>
    <dgm:cxn modelId="{F701CED6-0BDE-4D0C-924E-016851A3E9F5}" srcId="{5E6955B3-0672-4D02-A4DA-7988E7E93749}" destId="{F8756C02-3D7E-49B8-BA14-536742378C57}" srcOrd="3" destOrd="0" parTransId="{23FC5B84-B293-46A0-A498-BEF468A1A429}" sibTransId="{A0F5D330-E973-49F3-AD6D-FED6113AF026}"/>
    <dgm:cxn modelId="{B0777509-25A9-441E-A4BD-25EC6946B726}" srcId="{5E6955B3-0672-4D02-A4DA-7988E7E93749}" destId="{E44D38EB-1729-4FEB-8D8F-6E376EAC914C}" srcOrd="2" destOrd="0" parTransId="{29F21CC7-112A-4B5A-BA15-92426A56C684}" sibTransId="{5401378A-0A58-4869-9616-E1B07A1BB218}"/>
    <dgm:cxn modelId="{AC626E75-8764-4417-A210-42B5BFF96240}" type="presOf" srcId="{F8756C02-3D7E-49B8-BA14-536742378C57}" destId="{D2CA8950-8703-43E8-9C6C-7D299A0810AC}" srcOrd="0" destOrd="0" presId="urn:microsoft.com/office/officeart/2005/8/layout/list1"/>
    <dgm:cxn modelId="{36520E41-1A53-4472-8D04-2C466A009AF7}" type="presOf" srcId="{FDA01E00-C604-44F5-B66D-168B54CD59FD}" destId="{4ED92BB7-0D40-4751-BB0B-E8DF61BCE17A}" srcOrd="1" destOrd="0" presId="urn:microsoft.com/office/officeart/2005/8/layout/list1"/>
    <dgm:cxn modelId="{838107E8-B159-4627-B3EF-132891582F06}" srcId="{5E6955B3-0672-4D02-A4DA-7988E7E93749}" destId="{609D048A-3D29-49EF-B13C-7F9B83058CD0}" srcOrd="4" destOrd="0" parTransId="{277D147A-9B56-4A2E-9AC6-C8B1E4FD22A9}" sibTransId="{55615DA1-F441-46C9-A925-1988AEDC4CF4}"/>
    <dgm:cxn modelId="{B8382598-29AD-4EA4-B003-171DB47DC0B9}" type="presParOf" srcId="{AAED087B-761B-48B2-A452-DBC6B0E73C13}" destId="{DF41407F-3120-4F68-B20F-349596CEE7C3}" srcOrd="0" destOrd="0" presId="urn:microsoft.com/office/officeart/2005/8/layout/list1"/>
    <dgm:cxn modelId="{41A782DC-59CD-4867-BB2C-3B6957D42391}" type="presParOf" srcId="{DF41407F-3120-4F68-B20F-349596CEE7C3}" destId="{A56D9ADB-F2E7-4DBA-8917-96C03FE37C4F}" srcOrd="0" destOrd="0" presId="urn:microsoft.com/office/officeart/2005/8/layout/list1"/>
    <dgm:cxn modelId="{E9248AF4-4F9C-49D1-B44B-7BB8CA12C473}" type="presParOf" srcId="{DF41407F-3120-4F68-B20F-349596CEE7C3}" destId="{ABD2F82E-6C69-485D-883E-84618F2F2C2C}" srcOrd="1" destOrd="0" presId="urn:microsoft.com/office/officeart/2005/8/layout/list1"/>
    <dgm:cxn modelId="{2D5B3EAB-30A0-4659-8EE2-9BC3423BD36E}" type="presParOf" srcId="{AAED087B-761B-48B2-A452-DBC6B0E73C13}" destId="{C0D63C79-C05D-4A54-8A58-70D23C325AB4}" srcOrd="1" destOrd="0" presId="urn:microsoft.com/office/officeart/2005/8/layout/list1"/>
    <dgm:cxn modelId="{1280955A-3EE8-4044-B2B7-4BD883D27004}" type="presParOf" srcId="{AAED087B-761B-48B2-A452-DBC6B0E73C13}" destId="{6F7F991B-E444-4C0E-AEC7-0447C4BFF4FE}" srcOrd="2" destOrd="0" presId="urn:microsoft.com/office/officeart/2005/8/layout/list1"/>
    <dgm:cxn modelId="{538A22E8-832B-488D-9D5F-7C4B8C60DC43}" type="presParOf" srcId="{AAED087B-761B-48B2-A452-DBC6B0E73C13}" destId="{D96EDEBA-B5BB-499E-8E11-7DD1EA928918}" srcOrd="3" destOrd="0" presId="urn:microsoft.com/office/officeart/2005/8/layout/list1"/>
    <dgm:cxn modelId="{19BEDF2C-F900-44EA-A323-BCD22AED25F1}" type="presParOf" srcId="{AAED087B-761B-48B2-A452-DBC6B0E73C13}" destId="{F3EEDA30-4533-4E45-8160-C028417EFA78}" srcOrd="4" destOrd="0" presId="urn:microsoft.com/office/officeart/2005/8/layout/list1"/>
    <dgm:cxn modelId="{D4783C75-57D9-44B2-BD65-97EDED7CF80F}" type="presParOf" srcId="{F3EEDA30-4533-4E45-8160-C028417EFA78}" destId="{8ADAD5E2-3F16-4AAA-A104-8850A61DD1DF}" srcOrd="0" destOrd="0" presId="urn:microsoft.com/office/officeart/2005/8/layout/list1"/>
    <dgm:cxn modelId="{5C1C6DD1-105D-46BD-8E20-45C9C29C13A9}" type="presParOf" srcId="{F3EEDA30-4533-4E45-8160-C028417EFA78}" destId="{4ED92BB7-0D40-4751-BB0B-E8DF61BCE17A}" srcOrd="1" destOrd="0" presId="urn:microsoft.com/office/officeart/2005/8/layout/list1"/>
    <dgm:cxn modelId="{514DAE34-7F8B-43D4-8396-13EC8A8B3F76}" type="presParOf" srcId="{AAED087B-761B-48B2-A452-DBC6B0E73C13}" destId="{89D27B8E-9A50-41AF-A712-12150696AEA2}" srcOrd="5" destOrd="0" presId="urn:microsoft.com/office/officeart/2005/8/layout/list1"/>
    <dgm:cxn modelId="{FBC2C1E2-A986-4BF8-86A8-82A4BE40BE34}" type="presParOf" srcId="{AAED087B-761B-48B2-A452-DBC6B0E73C13}" destId="{1F22744C-AE33-4172-9792-0B202DC76EF9}" srcOrd="6" destOrd="0" presId="urn:microsoft.com/office/officeart/2005/8/layout/list1"/>
    <dgm:cxn modelId="{DC8377F8-4328-4027-B5C6-CFDA429C0ED4}" type="presParOf" srcId="{AAED087B-761B-48B2-A452-DBC6B0E73C13}" destId="{C44348F8-1FD6-48FA-A111-BC558C7B62B5}" srcOrd="7" destOrd="0" presId="urn:microsoft.com/office/officeart/2005/8/layout/list1"/>
    <dgm:cxn modelId="{4BA79737-8A52-4A1D-8085-B6FA6BAB18AB}" type="presParOf" srcId="{AAED087B-761B-48B2-A452-DBC6B0E73C13}" destId="{6B1B1478-610E-4C01-90F3-F8BA356B30F7}" srcOrd="8" destOrd="0" presId="urn:microsoft.com/office/officeart/2005/8/layout/list1"/>
    <dgm:cxn modelId="{9BDD1693-02B7-4F89-B77F-C1561EFDE23F}" type="presParOf" srcId="{6B1B1478-610E-4C01-90F3-F8BA356B30F7}" destId="{06D11637-42D4-47B0-B92D-A056FD9F7653}" srcOrd="0" destOrd="0" presId="urn:microsoft.com/office/officeart/2005/8/layout/list1"/>
    <dgm:cxn modelId="{ACCAA4FB-C489-4871-893C-63247ABD7BB4}" type="presParOf" srcId="{6B1B1478-610E-4C01-90F3-F8BA356B30F7}" destId="{79602EA3-B426-48A8-A03D-E774E57CE137}" srcOrd="1" destOrd="0" presId="urn:microsoft.com/office/officeart/2005/8/layout/list1"/>
    <dgm:cxn modelId="{1436B57A-646B-4A4B-925E-157FD7F0D185}" type="presParOf" srcId="{AAED087B-761B-48B2-A452-DBC6B0E73C13}" destId="{005E1E02-7C59-4BB1-8BE4-8360577D7D6E}" srcOrd="9" destOrd="0" presId="urn:microsoft.com/office/officeart/2005/8/layout/list1"/>
    <dgm:cxn modelId="{6A10C22D-3E1C-4F5D-B2E2-AC4E6D74E342}" type="presParOf" srcId="{AAED087B-761B-48B2-A452-DBC6B0E73C13}" destId="{F98B97A7-8B87-4F7C-ADD6-C837D62DFF07}" srcOrd="10" destOrd="0" presId="urn:microsoft.com/office/officeart/2005/8/layout/list1"/>
    <dgm:cxn modelId="{F828FCCA-C953-44AC-AFE5-FD21D6E9E285}" type="presParOf" srcId="{AAED087B-761B-48B2-A452-DBC6B0E73C13}" destId="{1124ACC1-8E18-475F-915A-5EBE54A639EC}" srcOrd="11" destOrd="0" presId="urn:microsoft.com/office/officeart/2005/8/layout/list1"/>
    <dgm:cxn modelId="{FA1CA81D-177A-4FF6-896F-687AF7DD2C86}" type="presParOf" srcId="{AAED087B-761B-48B2-A452-DBC6B0E73C13}" destId="{2CFA1527-40D4-46AF-BFA7-360CDC86BF35}" srcOrd="12" destOrd="0" presId="urn:microsoft.com/office/officeart/2005/8/layout/list1"/>
    <dgm:cxn modelId="{9EEBF7F5-56CB-4415-897E-57769D5625CA}" type="presParOf" srcId="{2CFA1527-40D4-46AF-BFA7-360CDC86BF35}" destId="{D2CA8950-8703-43E8-9C6C-7D299A0810AC}" srcOrd="0" destOrd="0" presId="urn:microsoft.com/office/officeart/2005/8/layout/list1"/>
    <dgm:cxn modelId="{57F9ACAD-1A7B-411A-BE32-EC2CF58E03A1}" type="presParOf" srcId="{2CFA1527-40D4-46AF-BFA7-360CDC86BF35}" destId="{DC709CE0-5C67-4274-8DA7-69C73F004192}" srcOrd="1" destOrd="0" presId="urn:microsoft.com/office/officeart/2005/8/layout/list1"/>
    <dgm:cxn modelId="{F8F76201-D949-4E07-A95F-765F65E88313}" type="presParOf" srcId="{AAED087B-761B-48B2-A452-DBC6B0E73C13}" destId="{3E7E78D2-4366-44C7-AA72-D7F5663AFADB}" srcOrd="13" destOrd="0" presId="urn:microsoft.com/office/officeart/2005/8/layout/list1"/>
    <dgm:cxn modelId="{F2856EEA-FBAF-442E-8E1A-D1ED400F3F67}" type="presParOf" srcId="{AAED087B-761B-48B2-A452-DBC6B0E73C13}" destId="{8F6C91FA-EC18-40CB-82AA-E380043F244C}" srcOrd="14" destOrd="0" presId="urn:microsoft.com/office/officeart/2005/8/layout/list1"/>
    <dgm:cxn modelId="{7E2E48E2-B8BF-4EF3-8DA9-6B1AD7AE9DB7}" type="presParOf" srcId="{AAED087B-761B-48B2-A452-DBC6B0E73C13}" destId="{C4ECBDDC-0A79-404F-9927-A56C78FFDC71}" srcOrd="15" destOrd="0" presId="urn:microsoft.com/office/officeart/2005/8/layout/list1"/>
    <dgm:cxn modelId="{C6FCDB73-C198-4E7B-ACDD-589340467397}" type="presParOf" srcId="{AAED087B-761B-48B2-A452-DBC6B0E73C13}" destId="{CB535DCE-CDEB-4EA7-BB36-6D5E4F4311EB}" srcOrd="16" destOrd="0" presId="urn:microsoft.com/office/officeart/2005/8/layout/list1"/>
    <dgm:cxn modelId="{D55997B1-A519-44F3-9E88-442FE88ABE26}" type="presParOf" srcId="{CB535DCE-CDEB-4EA7-BB36-6D5E4F4311EB}" destId="{4D401077-3428-4DE2-BF75-3884B2DB779E}" srcOrd="0" destOrd="0" presId="urn:microsoft.com/office/officeart/2005/8/layout/list1"/>
    <dgm:cxn modelId="{A8CE0FB8-344E-43C0-9519-006B320C7E76}" type="presParOf" srcId="{CB535DCE-CDEB-4EA7-BB36-6D5E4F4311EB}" destId="{AB40687E-027C-47BE-97AE-09BB70BB5779}" srcOrd="1" destOrd="0" presId="urn:microsoft.com/office/officeart/2005/8/layout/list1"/>
    <dgm:cxn modelId="{51B98551-6AB1-4ABB-A760-7159490B69F1}" type="presParOf" srcId="{AAED087B-761B-48B2-A452-DBC6B0E73C13}" destId="{481303A6-B961-40E9-840A-49857353DA51}" srcOrd="17" destOrd="0" presId="urn:microsoft.com/office/officeart/2005/8/layout/list1"/>
    <dgm:cxn modelId="{88EF170A-AC3C-4CA5-A632-0EB0B1F70723}" type="presParOf" srcId="{AAED087B-761B-48B2-A452-DBC6B0E73C13}" destId="{0EB03870-8C1A-434A-A8BA-DDDAF435A241}" srcOrd="18" destOrd="0" presId="urn:microsoft.com/office/officeart/2005/8/layout/list1"/>
    <dgm:cxn modelId="{ED77CA13-82A9-4D05-A6EC-C21FF11C6F66}" type="presParOf" srcId="{AAED087B-761B-48B2-A452-DBC6B0E73C13}" destId="{38048BD3-7B9F-4D2C-A9F8-AB93E0E7C559}" srcOrd="19" destOrd="0" presId="urn:microsoft.com/office/officeart/2005/8/layout/list1"/>
    <dgm:cxn modelId="{9D721DD7-A3CE-45D3-8119-279171DE9797}" type="presParOf" srcId="{AAED087B-761B-48B2-A452-DBC6B0E73C13}" destId="{4FA756BD-C2A9-4AB6-9BB1-1F795385FF59}" srcOrd="20" destOrd="0" presId="urn:microsoft.com/office/officeart/2005/8/layout/list1"/>
    <dgm:cxn modelId="{79D58D44-07DB-45A1-91EA-8DA8FCB4D48B}" type="presParOf" srcId="{4FA756BD-C2A9-4AB6-9BB1-1F795385FF59}" destId="{D51B4545-3C0C-4F22-87B6-542B7B2931F2}" srcOrd="0" destOrd="0" presId="urn:microsoft.com/office/officeart/2005/8/layout/list1"/>
    <dgm:cxn modelId="{1E5D5E08-9AF1-4EDC-B2C3-BD479CA4A1A0}" type="presParOf" srcId="{4FA756BD-C2A9-4AB6-9BB1-1F795385FF59}" destId="{3FA5AFCE-1706-4938-9D78-2F6C6A63B2CC}" srcOrd="1" destOrd="0" presId="urn:microsoft.com/office/officeart/2005/8/layout/list1"/>
    <dgm:cxn modelId="{13908573-5974-4EB3-AA40-74292DBDBC7F}" type="presParOf" srcId="{AAED087B-761B-48B2-A452-DBC6B0E73C13}" destId="{E82C2025-C5A5-4EAD-8509-F50F4385DE22}" srcOrd="21" destOrd="0" presId="urn:microsoft.com/office/officeart/2005/8/layout/list1"/>
    <dgm:cxn modelId="{8E89F6A9-F508-4189-A2A0-C6243CB8E4D3}" type="presParOf" srcId="{AAED087B-761B-48B2-A452-DBC6B0E73C13}" destId="{6D7183B6-F95C-4367-BCE6-F2172082095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392C81-5C44-49AE-9DDC-C1B97BC27700}" type="doc">
      <dgm:prSet loTypeId="urn:microsoft.com/office/officeart/2005/8/layout/pList2#3" loCatId="picture" qsTypeId="urn:microsoft.com/office/officeart/2005/8/quickstyle/simple1" qsCatId="simple" csTypeId="urn:microsoft.com/office/officeart/2005/8/colors/accent1_2" csCatId="accent1" phldr="0"/>
      <dgm:spPr/>
    </dgm:pt>
    <dgm:pt modelId="{92C53607-DDD1-4E07-AEF4-DCADAFB7DD56}" type="pres">
      <dgm:prSet presAssocID="{84392C81-5C44-49AE-9DDC-C1B97BC27700}" presName="Name0" presStyleCnt="0">
        <dgm:presLayoutVars>
          <dgm:dir/>
          <dgm:resizeHandles val="exact"/>
        </dgm:presLayoutVars>
      </dgm:prSet>
      <dgm:spPr/>
    </dgm:pt>
  </dgm:ptLst>
  <dgm:cxnLst>
    <dgm:cxn modelId="{67EEB5F2-CBE0-46FA-95CB-6EF824B669E1}" type="presOf" srcId="{84392C81-5C44-49AE-9DDC-C1B97BC27700}" destId="{92C53607-DDD1-4E07-AEF4-DCADAFB7DD56}" srcOrd="0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392C81-5C44-49AE-9DDC-C1B97BC27700}" type="doc">
      <dgm:prSet loTypeId="urn:microsoft.com/office/officeart/2005/8/layout/pList2#2" loCatId="picture" qsTypeId="urn:microsoft.com/office/officeart/2005/8/quickstyle/3d1" qsCatId="3D" csTypeId="urn:microsoft.com/office/officeart/2005/8/colors/accent1_2" csCatId="accent1" phldr="1"/>
      <dgm:spPr/>
    </dgm:pt>
    <dgm:pt modelId="{9B9B437F-FE8D-4A5C-86D0-8079E7AC2858}">
      <dgm:prSet phldrT="[Текст]"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Собрание депутатов </a:t>
          </a:r>
          <a:r>
            <a:rPr lang="ru-RU" sz="1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Меркуловского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сельского поселения            10 человек  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BEDB17-A544-463D-A02D-042CB35C1480}" type="parTrans" cxnId="{6E1F7D02-4D28-4EA6-8FEA-D6470760E421}">
      <dgm:prSet/>
      <dgm:spPr/>
      <dgm:t>
        <a:bodyPr/>
        <a:lstStyle/>
        <a:p>
          <a:endParaRPr lang="ru-RU"/>
        </a:p>
      </dgm:t>
    </dgm:pt>
    <dgm:pt modelId="{7BED083F-4A33-4DEE-92EB-AFA365736979}" type="sibTrans" cxnId="{6E1F7D02-4D28-4EA6-8FEA-D6470760E421}">
      <dgm:prSet/>
      <dgm:spPr/>
      <dgm:t>
        <a:bodyPr/>
        <a:lstStyle/>
        <a:p>
          <a:endParaRPr lang="ru-RU"/>
        </a:p>
      </dgm:t>
    </dgm:pt>
    <dgm:pt modelId="{751E6D51-E04C-4533-94D1-F48289252B1F}">
      <dgm:prSet phldrT="[Текст]"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Председатель Собрания депутатов-глава </a:t>
          </a:r>
          <a:r>
            <a:rPr lang="ru-RU" sz="1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Меркуловского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сельского поселения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48924D-6EEF-42AF-9150-47BB16F1A22D}" type="parTrans" cxnId="{AB19BD8A-9DDA-42A8-84B6-799F78189B16}">
      <dgm:prSet/>
      <dgm:spPr/>
      <dgm:t>
        <a:bodyPr/>
        <a:lstStyle/>
        <a:p>
          <a:endParaRPr lang="ru-RU"/>
        </a:p>
      </dgm:t>
    </dgm:pt>
    <dgm:pt modelId="{E9884D66-CE80-4D11-B74E-FCB7ADCCDBF9}" type="sibTrans" cxnId="{AB19BD8A-9DDA-42A8-84B6-799F78189B16}">
      <dgm:prSet/>
      <dgm:spPr/>
      <dgm:t>
        <a:bodyPr/>
        <a:lstStyle/>
        <a:p>
          <a:endParaRPr lang="ru-RU"/>
        </a:p>
      </dgm:t>
    </dgm:pt>
    <dgm:pt modelId="{1FC46606-8B3B-4D32-AF6C-F3616F5E639C}">
      <dgm:prSet phldrT="[Текст]"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Глава Администрации </a:t>
          </a:r>
          <a:r>
            <a:rPr lang="ru-RU" sz="1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Меркуловского</a:t>
          </a: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сельского поселения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A878D4-2E5A-4626-BB3F-D084074B6E04}" type="parTrans" cxnId="{D53820D4-F8CB-4301-A973-9CDDC02C773E}">
      <dgm:prSet/>
      <dgm:spPr/>
      <dgm:t>
        <a:bodyPr/>
        <a:lstStyle/>
        <a:p>
          <a:endParaRPr lang="ru-RU"/>
        </a:p>
      </dgm:t>
    </dgm:pt>
    <dgm:pt modelId="{F982824A-7B5B-4119-866F-4649F51B269A}" type="sibTrans" cxnId="{D53820D4-F8CB-4301-A973-9CDDC02C773E}">
      <dgm:prSet/>
      <dgm:spPr/>
      <dgm:t>
        <a:bodyPr/>
        <a:lstStyle/>
        <a:p>
          <a:endParaRPr lang="ru-RU"/>
        </a:p>
      </dgm:t>
    </dgm:pt>
    <dgm:pt modelId="{92C53607-DDD1-4E07-AEF4-DCADAFB7DD56}" type="pres">
      <dgm:prSet presAssocID="{84392C81-5C44-49AE-9DDC-C1B97BC27700}" presName="Name0" presStyleCnt="0">
        <dgm:presLayoutVars>
          <dgm:dir/>
          <dgm:resizeHandles val="exact"/>
        </dgm:presLayoutVars>
      </dgm:prSet>
      <dgm:spPr/>
    </dgm:pt>
    <dgm:pt modelId="{9E7632B6-C3C2-4390-A096-66B200C91EC5}" type="pres">
      <dgm:prSet presAssocID="{84392C81-5C44-49AE-9DDC-C1B97BC27700}" presName="bkgdShp" presStyleLbl="alignAccFollowNode1" presStyleIdx="0" presStyleCnt="1" custLinFactNeighborX="-2500" custLinFactNeighborY="2778"/>
      <dgm:spPr/>
    </dgm:pt>
    <dgm:pt modelId="{6B695065-2A8C-4A2D-BA08-9C3FDFEAD73A}" type="pres">
      <dgm:prSet presAssocID="{84392C81-5C44-49AE-9DDC-C1B97BC27700}" presName="linComp" presStyleCnt="0"/>
      <dgm:spPr/>
    </dgm:pt>
    <dgm:pt modelId="{577E25C7-F526-4E34-B38A-32AA339C7B08}" type="pres">
      <dgm:prSet presAssocID="{9B9B437F-FE8D-4A5C-86D0-8079E7AC2858}" presName="compNode" presStyleCnt="0"/>
      <dgm:spPr/>
    </dgm:pt>
    <dgm:pt modelId="{D998A6E4-739F-4F1C-860C-D442C4B7A8FE}" type="pres">
      <dgm:prSet presAssocID="{9B9B437F-FE8D-4A5C-86D0-8079E7AC2858}" presName="node" presStyleLbl="node1" presStyleIdx="0" presStyleCnt="3" custScaleX="139352" custScaleY="101934" custLinFactNeighborX="2559" custLinFactNeighborY="10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D07A7-C389-496E-A1E0-952FEBAF2640}" type="pres">
      <dgm:prSet presAssocID="{9B9B437F-FE8D-4A5C-86D0-8079E7AC2858}" presName="invisiNode" presStyleLbl="node1" presStyleIdx="0" presStyleCnt="3"/>
      <dgm:spPr/>
    </dgm:pt>
    <dgm:pt modelId="{303F6B04-62E6-488E-88C7-BD719AC4CF1B}" type="pres">
      <dgm:prSet presAssocID="{9B9B437F-FE8D-4A5C-86D0-8079E7AC2858}" presName="imagNode" presStyleLbl="fgImgPlace1" presStyleIdx="0" presStyleCnt="3" custScaleX="154290" custScaleY="117627" custLinFactNeighborX="-2957" custLinFactNeighborY="658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1F52B20-63BB-4128-A36A-645E81FA3421}" type="pres">
      <dgm:prSet presAssocID="{7BED083F-4A33-4DEE-92EB-AFA36573697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B99535-2DD8-4746-BBEB-B486FCA13720}" type="pres">
      <dgm:prSet presAssocID="{751E6D51-E04C-4533-94D1-F48289252B1F}" presName="compNode" presStyleCnt="0"/>
      <dgm:spPr/>
    </dgm:pt>
    <dgm:pt modelId="{3BDDF5AA-B50A-4B67-98D9-B19D94570AEE}" type="pres">
      <dgm:prSet presAssocID="{751E6D51-E04C-4533-94D1-F48289252B1F}" presName="node" presStyleLbl="node1" presStyleIdx="1" presStyleCnt="3" custScaleX="139383" custScaleY="101924" custLinFactNeighborX="-2852" custLinFactNeighborY="-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8CCCE-973D-4BBA-B461-B366B02F794A}" type="pres">
      <dgm:prSet presAssocID="{751E6D51-E04C-4533-94D1-F48289252B1F}" presName="invisiNode" presStyleLbl="node1" presStyleIdx="1" presStyleCnt="3"/>
      <dgm:spPr/>
    </dgm:pt>
    <dgm:pt modelId="{9CDF77D8-8344-4745-955A-BFBDC74B8369}" type="pres">
      <dgm:prSet presAssocID="{751E6D51-E04C-4533-94D1-F48289252B1F}" presName="imagNode" presStyleLbl="fgImgPlace1" presStyleIdx="1" presStyleCnt="3" custAng="10800000" custFlipVert="1" custFlipHor="1" custScaleX="161201" custScaleY="117663" custLinFactNeighborX="1564" custLinFactNeighborY="-973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A6B874C-0220-4266-A92D-087E6FC45339}" type="pres">
      <dgm:prSet presAssocID="{E9884D66-CE80-4D11-B74E-FCB7ADCCDBF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977196A-4FEE-4898-9F3E-57DF8889635C}" type="pres">
      <dgm:prSet presAssocID="{1FC46606-8B3B-4D32-AF6C-F3616F5E639C}" presName="compNode" presStyleCnt="0"/>
      <dgm:spPr/>
    </dgm:pt>
    <dgm:pt modelId="{ACC22D5B-CA11-4EE6-883E-9DCFC81AFC84}" type="pres">
      <dgm:prSet presAssocID="{1FC46606-8B3B-4D32-AF6C-F3616F5E639C}" presName="node" presStyleLbl="node1" presStyleIdx="2" presStyleCnt="3" custScaleX="139383" custScaleY="101866" custLinFactNeighborX="346" custLinFactNeighborY="1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6959B-93F6-4D8E-BE38-87E9F021E0CA}" type="pres">
      <dgm:prSet presAssocID="{1FC46606-8B3B-4D32-AF6C-F3616F5E639C}" presName="invisiNode" presStyleLbl="node1" presStyleIdx="2" presStyleCnt="3"/>
      <dgm:spPr/>
    </dgm:pt>
    <dgm:pt modelId="{E5F84864-C172-41FD-B26C-9270B406AB6A}" type="pres">
      <dgm:prSet presAssocID="{1FC46606-8B3B-4D32-AF6C-F3616F5E639C}" presName="imagNode" presStyleLbl="fgImgPlace1" presStyleIdx="2" presStyleCnt="3" custScaleX="150026" custScaleY="117663" custLinFactNeighborX="-826" custLinFactNeighborY="657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53820D4-F8CB-4301-A973-9CDDC02C773E}" srcId="{84392C81-5C44-49AE-9DDC-C1B97BC27700}" destId="{1FC46606-8B3B-4D32-AF6C-F3616F5E639C}" srcOrd="2" destOrd="0" parTransId="{F3A878D4-2E5A-4626-BB3F-D084074B6E04}" sibTransId="{F982824A-7B5B-4119-866F-4649F51B269A}"/>
    <dgm:cxn modelId="{AF5DD0AF-45C6-4145-9207-C6228A5982A2}" type="presOf" srcId="{7BED083F-4A33-4DEE-92EB-AFA365736979}" destId="{A1F52B20-63BB-4128-A36A-645E81FA3421}" srcOrd="0" destOrd="0" presId="urn:microsoft.com/office/officeart/2005/8/layout/pList2#2"/>
    <dgm:cxn modelId="{E33A3F91-97E9-489B-965E-15E054E1EE51}" type="presOf" srcId="{84392C81-5C44-49AE-9DDC-C1B97BC27700}" destId="{92C53607-DDD1-4E07-AEF4-DCADAFB7DD56}" srcOrd="0" destOrd="0" presId="urn:microsoft.com/office/officeart/2005/8/layout/pList2#2"/>
    <dgm:cxn modelId="{6E1F7D02-4D28-4EA6-8FEA-D6470760E421}" srcId="{84392C81-5C44-49AE-9DDC-C1B97BC27700}" destId="{9B9B437F-FE8D-4A5C-86D0-8079E7AC2858}" srcOrd="0" destOrd="0" parTransId="{31BEDB17-A544-463D-A02D-042CB35C1480}" sibTransId="{7BED083F-4A33-4DEE-92EB-AFA365736979}"/>
    <dgm:cxn modelId="{D4D2DBFF-E2D8-4DBB-8144-BB9251E24233}" type="presOf" srcId="{E9884D66-CE80-4D11-B74E-FCB7ADCCDBF9}" destId="{EA6B874C-0220-4266-A92D-087E6FC45339}" srcOrd="0" destOrd="0" presId="urn:microsoft.com/office/officeart/2005/8/layout/pList2#2"/>
    <dgm:cxn modelId="{64507718-1A06-4031-A186-4A0FF6681895}" type="presOf" srcId="{1FC46606-8B3B-4D32-AF6C-F3616F5E639C}" destId="{ACC22D5B-CA11-4EE6-883E-9DCFC81AFC84}" srcOrd="0" destOrd="0" presId="urn:microsoft.com/office/officeart/2005/8/layout/pList2#2"/>
    <dgm:cxn modelId="{0C32C03C-7BC1-4948-8C69-DEEC335D2396}" type="presOf" srcId="{751E6D51-E04C-4533-94D1-F48289252B1F}" destId="{3BDDF5AA-B50A-4B67-98D9-B19D94570AEE}" srcOrd="0" destOrd="0" presId="urn:microsoft.com/office/officeart/2005/8/layout/pList2#2"/>
    <dgm:cxn modelId="{AB19BD8A-9DDA-42A8-84B6-799F78189B16}" srcId="{84392C81-5C44-49AE-9DDC-C1B97BC27700}" destId="{751E6D51-E04C-4533-94D1-F48289252B1F}" srcOrd="1" destOrd="0" parTransId="{8148924D-6EEF-42AF-9150-47BB16F1A22D}" sibTransId="{E9884D66-CE80-4D11-B74E-FCB7ADCCDBF9}"/>
    <dgm:cxn modelId="{AA38E6AF-AF88-46D1-BCC2-0392E4F3323A}" type="presOf" srcId="{9B9B437F-FE8D-4A5C-86D0-8079E7AC2858}" destId="{D998A6E4-739F-4F1C-860C-D442C4B7A8FE}" srcOrd="0" destOrd="0" presId="urn:microsoft.com/office/officeart/2005/8/layout/pList2#2"/>
    <dgm:cxn modelId="{CBE4AE7D-90DD-4853-9028-70C88EFE3121}" type="presParOf" srcId="{92C53607-DDD1-4E07-AEF4-DCADAFB7DD56}" destId="{9E7632B6-C3C2-4390-A096-66B200C91EC5}" srcOrd="0" destOrd="0" presId="urn:microsoft.com/office/officeart/2005/8/layout/pList2#2"/>
    <dgm:cxn modelId="{9ADAF6B2-2EC7-47D1-A739-934D23749C02}" type="presParOf" srcId="{92C53607-DDD1-4E07-AEF4-DCADAFB7DD56}" destId="{6B695065-2A8C-4A2D-BA08-9C3FDFEAD73A}" srcOrd="1" destOrd="0" presId="urn:microsoft.com/office/officeart/2005/8/layout/pList2#2"/>
    <dgm:cxn modelId="{EBFFD005-8B69-41AC-827B-9756356C625E}" type="presParOf" srcId="{6B695065-2A8C-4A2D-BA08-9C3FDFEAD73A}" destId="{577E25C7-F526-4E34-B38A-32AA339C7B08}" srcOrd="0" destOrd="0" presId="urn:microsoft.com/office/officeart/2005/8/layout/pList2#2"/>
    <dgm:cxn modelId="{7A7D1026-E61C-429F-9FD5-B61AC633F8BB}" type="presParOf" srcId="{577E25C7-F526-4E34-B38A-32AA339C7B08}" destId="{D998A6E4-739F-4F1C-860C-D442C4B7A8FE}" srcOrd="0" destOrd="0" presId="urn:microsoft.com/office/officeart/2005/8/layout/pList2#2"/>
    <dgm:cxn modelId="{7E60302A-0F45-475E-BB45-66F6E671C8B3}" type="presParOf" srcId="{577E25C7-F526-4E34-B38A-32AA339C7B08}" destId="{E70D07A7-C389-496E-A1E0-952FEBAF2640}" srcOrd="1" destOrd="0" presId="urn:microsoft.com/office/officeart/2005/8/layout/pList2#2"/>
    <dgm:cxn modelId="{0B7E3EC4-D77E-4016-864C-4C1F82709DF2}" type="presParOf" srcId="{577E25C7-F526-4E34-B38A-32AA339C7B08}" destId="{303F6B04-62E6-488E-88C7-BD719AC4CF1B}" srcOrd="2" destOrd="0" presId="urn:microsoft.com/office/officeart/2005/8/layout/pList2#2"/>
    <dgm:cxn modelId="{22AA9CD3-FD08-45BF-8343-F8FFCEE1C452}" type="presParOf" srcId="{6B695065-2A8C-4A2D-BA08-9C3FDFEAD73A}" destId="{A1F52B20-63BB-4128-A36A-645E81FA3421}" srcOrd="1" destOrd="0" presId="urn:microsoft.com/office/officeart/2005/8/layout/pList2#2"/>
    <dgm:cxn modelId="{A80E9027-44A6-4017-9531-19F16ACF2EAE}" type="presParOf" srcId="{6B695065-2A8C-4A2D-BA08-9C3FDFEAD73A}" destId="{61B99535-2DD8-4746-BBEB-B486FCA13720}" srcOrd="2" destOrd="0" presId="urn:microsoft.com/office/officeart/2005/8/layout/pList2#2"/>
    <dgm:cxn modelId="{7D6436BA-517B-4B39-B5A6-9EB219C7AFE9}" type="presParOf" srcId="{61B99535-2DD8-4746-BBEB-B486FCA13720}" destId="{3BDDF5AA-B50A-4B67-98D9-B19D94570AEE}" srcOrd="0" destOrd="0" presId="urn:microsoft.com/office/officeart/2005/8/layout/pList2#2"/>
    <dgm:cxn modelId="{F51EFDDC-5E09-467C-A796-25D988A1C6E1}" type="presParOf" srcId="{61B99535-2DD8-4746-BBEB-B486FCA13720}" destId="{4F58CCCE-973D-4BBA-B461-B366B02F794A}" srcOrd="1" destOrd="0" presId="urn:microsoft.com/office/officeart/2005/8/layout/pList2#2"/>
    <dgm:cxn modelId="{3C3AA731-4A30-4F24-BB70-34B23531FC54}" type="presParOf" srcId="{61B99535-2DD8-4746-BBEB-B486FCA13720}" destId="{9CDF77D8-8344-4745-955A-BFBDC74B8369}" srcOrd="2" destOrd="0" presId="urn:microsoft.com/office/officeart/2005/8/layout/pList2#2"/>
    <dgm:cxn modelId="{75292C5D-405D-417D-AA2B-7341FC145ADD}" type="presParOf" srcId="{6B695065-2A8C-4A2D-BA08-9C3FDFEAD73A}" destId="{EA6B874C-0220-4266-A92D-087E6FC45339}" srcOrd="3" destOrd="0" presId="urn:microsoft.com/office/officeart/2005/8/layout/pList2#2"/>
    <dgm:cxn modelId="{6202AE13-0853-49D5-806E-B07940C5FBDA}" type="presParOf" srcId="{6B695065-2A8C-4A2D-BA08-9C3FDFEAD73A}" destId="{8977196A-4FEE-4898-9F3E-57DF8889635C}" srcOrd="4" destOrd="0" presId="urn:microsoft.com/office/officeart/2005/8/layout/pList2#2"/>
    <dgm:cxn modelId="{3E5932F6-1C3F-4005-AF60-41F5C4470488}" type="presParOf" srcId="{8977196A-4FEE-4898-9F3E-57DF8889635C}" destId="{ACC22D5B-CA11-4EE6-883E-9DCFC81AFC84}" srcOrd="0" destOrd="0" presId="urn:microsoft.com/office/officeart/2005/8/layout/pList2#2"/>
    <dgm:cxn modelId="{F22321A0-D5F8-4F0D-8DBD-00A18B2376A7}" type="presParOf" srcId="{8977196A-4FEE-4898-9F3E-57DF8889635C}" destId="{99B6959B-93F6-4D8E-BE38-87E9F021E0CA}" srcOrd="1" destOrd="0" presId="urn:microsoft.com/office/officeart/2005/8/layout/pList2#2"/>
    <dgm:cxn modelId="{C463A109-FCB9-45DC-AC5E-6BF0378B91AE}" type="presParOf" srcId="{8977196A-4FEE-4898-9F3E-57DF8889635C}" destId="{E5F84864-C172-41FD-B26C-9270B406AB6A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6E2665-BF03-46FA-A805-D3AD590927F3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2264C8-6739-4413-89C7-6E7427B89914}">
      <dgm:prSet phldrT="[Текст]" custT="1"/>
      <dgm:spPr>
        <a:ln>
          <a:solidFill>
            <a:srgbClr val="00B0F0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400" b="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Собрание депутатов </a:t>
          </a:r>
          <a:r>
            <a:rPr lang="ru-RU" sz="1400" b="0" cap="none" spc="0" dirty="0" err="1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Меркуловского</a:t>
          </a:r>
          <a:r>
            <a:rPr lang="ru-RU" sz="1400" b="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сельского поселения</a:t>
          </a:r>
        </a:p>
        <a:p>
          <a:r>
            <a:rPr lang="ru-RU" sz="1400" b="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Представленные политические партии:</a:t>
          </a:r>
        </a:p>
        <a:p>
          <a:r>
            <a:rPr lang="ru-RU" sz="1400" b="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ПП «Единая Россия» -9 депутатов</a:t>
          </a:r>
        </a:p>
        <a:p>
          <a:r>
            <a:rPr lang="ru-RU" sz="1400" b="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Беспартийный – 1 депутат</a:t>
          </a:r>
          <a:endParaRPr lang="ru-RU" sz="1400" b="0" cap="none" spc="0" dirty="0">
            <a:ln w="0"/>
            <a:solidFill>
              <a:srgbClr val="0A0FE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30BA719-67E0-4FD6-9E22-E4475962D5BC}" type="parTrans" cxnId="{616F0E67-EDE1-44A6-9819-0A751410DA3D}">
      <dgm:prSet/>
      <dgm:spPr/>
      <dgm:t>
        <a:bodyPr/>
        <a:lstStyle/>
        <a:p>
          <a:endParaRPr lang="ru-RU"/>
        </a:p>
      </dgm:t>
    </dgm:pt>
    <dgm:pt modelId="{2E45D33F-F520-4653-9CA3-206A4CB9C7E6}" type="sibTrans" cxnId="{616F0E67-EDE1-44A6-9819-0A751410DA3D}">
      <dgm:prSet/>
      <dgm:spPr/>
      <dgm:t>
        <a:bodyPr/>
        <a:lstStyle/>
        <a:p>
          <a:endParaRPr lang="ru-RU"/>
        </a:p>
      </dgm:t>
    </dgm:pt>
    <dgm:pt modelId="{CC189CB9-51B3-4BF8-8847-70AE6D8AF414}">
      <dgm:prSet phldrT="[Текст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2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Комиссия по аграрной политике,     продовольствию  и природопользованию</a:t>
          </a:r>
          <a:endParaRPr lang="ru-RU" sz="1200" b="1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gm:t>
    </dgm:pt>
    <dgm:pt modelId="{1AF6B1B2-2021-46DD-B200-C3F9D5D9EF3E}" type="parTrans" cxnId="{7A37E081-5140-41AA-B2EA-8D2107691690}">
      <dgm:prSet/>
      <dgm:spPr/>
      <dgm:t>
        <a:bodyPr/>
        <a:lstStyle/>
        <a:p>
          <a:endParaRPr lang="ru-RU"/>
        </a:p>
      </dgm:t>
    </dgm:pt>
    <dgm:pt modelId="{3DEFE1A5-BE7D-48A1-91CD-E777B7CF0B86}" type="sibTrans" cxnId="{7A37E081-5140-41AA-B2EA-8D2107691690}">
      <dgm:prSet/>
      <dgm:spPr/>
      <dgm:t>
        <a:bodyPr/>
        <a:lstStyle/>
        <a:p>
          <a:endParaRPr lang="ru-RU"/>
        </a:p>
      </dgm:t>
    </dgm:pt>
    <dgm:pt modelId="{AF331027-EB36-4713-B42D-B39EAB36DDAA}">
      <dgm:prSet phldrT="[Текст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200" b="0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Комиссия по местному самоуправлению, правопорядку,        связями с общественными организациями</a:t>
          </a:r>
          <a:endParaRPr lang="ru-RU" sz="1200" b="0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gm:t>
    </dgm:pt>
    <dgm:pt modelId="{0AC90AC3-B90E-41C4-884B-3EB83769C69B}" type="parTrans" cxnId="{31553153-5437-4FA5-AB81-5C4A66091FED}">
      <dgm:prSet/>
      <dgm:spPr/>
      <dgm:t>
        <a:bodyPr/>
        <a:lstStyle/>
        <a:p>
          <a:endParaRPr lang="ru-RU"/>
        </a:p>
      </dgm:t>
    </dgm:pt>
    <dgm:pt modelId="{AFAF1B30-C480-4C01-A1C7-52BD3D6E378C}" type="sibTrans" cxnId="{31553153-5437-4FA5-AB81-5C4A66091FED}">
      <dgm:prSet/>
      <dgm:spPr/>
      <dgm:t>
        <a:bodyPr/>
        <a:lstStyle/>
        <a:p>
          <a:endParaRPr lang="ru-RU"/>
        </a:p>
      </dgm:t>
    </dgm:pt>
    <dgm:pt modelId="{894BD4FC-87BC-4F87-97B4-498AF809F1B7}">
      <dgm:prSet phldrT="[Текст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2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Депутатская группа</a:t>
          </a:r>
          <a:endParaRPr lang="ru-RU" sz="1200" b="1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gm:t>
    </dgm:pt>
    <dgm:pt modelId="{BFC9AB1D-0369-4C89-9E42-B6BF1183EC8C}" type="parTrans" cxnId="{F95E708E-D3DF-4790-9403-0AF1FD28CECE}">
      <dgm:prSet/>
      <dgm:spPr/>
      <dgm:t>
        <a:bodyPr/>
        <a:lstStyle/>
        <a:p>
          <a:endParaRPr lang="ru-RU"/>
        </a:p>
      </dgm:t>
    </dgm:pt>
    <dgm:pt modelId="{3B6D4261-1C51-484D-9568-5892DA053AF4}" type="sibTrans" cxnId="{F95E708E-D3DF-4790-9403-0AF1FD28CECE}">
      <dgm:prSet/>
      <dgm:spPr/>
      <dgm:t>
        <a:bodyPr/>
        <a:lstStyle/>
        <a:p>
          <a:endParaRPr lang="ru-RU"/>
        </a:p>
      </dgm:t>
    </dgm:pt>
    <dgm:pt modelId="{2F16AD9C-DADD-4AF0-85FA-342801E5770D}">
      <dgm:prSet phldrT="[Текст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2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Комиссия по экономике, бюджету и налогам</a:t>
          </a:r>
          <a:endParaRPr lang="ru-RU" sz="1200" b="1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gm:t>
    </dgm:pt>
    <dgm:pt modelId="{0776CF97-1CE5-4ACE-AE23-A1790DF4BDF2}" type="parTrans" cxnId="{C608DAFA-6B67-45AF-BC83-EEC1F2F112F0}">
      <dgm:prSet/>
      <dgm:spPr/>
      <dgm:t>
        <a:bodyPr/>
        <a:lstStyle/>
        <a:p>
          <a:endParaRPr lang="ru-RU"/>
        </a:p>
      </dgm:t>
    </dgm:pt>
    <dgm:pt modelId="{90C19F2F-4718-409E-B183-DFF801C20B35}" type="sibTrans" cxnId="{C608DAFA-6B67-45AF-BC83-EEC1F2F112F0}">
      <dgm:prSet/>
      <dgm:spPr/>
      <dgm:t>
        <a:bodyPr/>
        <a:lstStyle/>
        <a:p>
          <a:endParaRPr lang="ru-RU"/>
        </a:p>
      </dgm:t>
    </dgm:pt>
    <dgm:pt modelId="{3DFB682A-C668-420D-A029-D3DB7B57AF23}" type="pres">
      <dgm:prSet presAssocID="{166E2665-BF03-46FA-A805-D3AD590927F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78DF5-0342-438D-B5F5-6FA2E2027B5A}" type="pres">
      <dgm:prSet presAssocID="{166E2665-BF03-46FA-A805-D3AD590927F3}" presName="radial" presStyleCnt="0">
        <dgm:presLayoutVars>
          <dgm:animLvl val="ctr"/>
        </dgm:presLayoutVars>
      </dgm:prSet>
      <dgm:spPr/>
    </dgm:pt>
    <dgm:pt modelId="{46B35D0A-4CC8-4497-914A-A731C9798E1E}" type="pres">
      <dgm:prSet presAssocID="{6F2264C8-6739-4413-89C7-6E7427B89914}" presName="centerShape" presStyleLbl="vennNode1" presStyleIdx="0" presStyleCnt="5" custScaleX="96221" custScaleY="87443" custLinFactNeighborY="-903"/>
      <dgm:spPr/>
      <dgm:t>
        <a:bodyPr/>
        <a:lstStyle/>
        <a:p>
          <a:endParaRPr lang="ru-RU"/>
        </a:p>
      </dgm:t>
    </dgm:pt>
    <dgm:pt modelId="{ED62C78F-8F8A-44BA-95EB-15F5F7AAD28C}" type="pres">
      <dgm:prSet presAssocID="{CC189CB9-51B3-4BF8-8847-70AE6D8AF414}" presName="node" presStyleLbl="vennNode1" presStyleIdx="1" presStyleCnt="5" custScaleX="123116" custScaleY="112276" custRadScaleRad="113455" custRadScaleInc="2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C8DD0-AAD5-4EAB-9A71-B11274B27AAA}" type="pres">
      <dgm:prSet presAssocID="{AF331027-EB36-4713-B42D-B39EAB36DDAA}" presName="node" presStyleLbl="vennNode1" presStyleIdx="2" presStyleCnt="5" custScaleX="134445" custScaleY="131282" custRadScaleRad="106455" custRadScaleInc="-1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6F76E-FA09-4498-8A9F-37857DEFAF58}" type="pres">
      <dgm:prSet presAssocID="{894BD4FC-87BC-4F87-97B4-498AF809F1B7}" presName="node" presStyleLbl="vennNode1" presStyleIdx="3" presStyleCnt="5" custScaleX="113199" custScaleY="100045" custRadScaleRad="94635" custRadScaleInc="-2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0A708-6AA2-49F5-A7F2-54F306912405}" type="pres">
      <dgm:prSet presAssocID="{2F16AD9C-DADD-4AF0-85FA-342801E5770D}" presName="node" presStyleLbl="vennNode1" presStyleIdx="4" presStyleCnt="5" custScaleX="134445" custScaleY="131282" custRadScaleRad="108036" custRadScaleInc="3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836898-1E74-454A-A420-E2495F2A52DE}" type="presOf" srcId="{6F2264C8-6739-4413-89C7-6E7427B89914}" destId="{46B35D0A-4CC8-4497-914A-A731C9798E1E}" srcOrd="0" destOrd="0" presId="urn:microsoft.com/office/officeart/2005/8/layout/radial3"/>
    <dgm:cxn modelId="{FD07679A-CFCB-4043-B526-A45671F0627F}" type="presOf" srcId="{894BD4FC-87BC-4F87-97B4-498AF809F1B7}" destId="{3D46F76E-FA09-4498-8A9F-37857DEFAF58}" srcOrd="0" destOrd="0" presId="urn:microsoft.com/office/officeart/2005/8/layout/radial3"/>
    <dgm:cxn modelId="{485FC5A1-FAC2-4124-AC0F-3E73B783027A}" type="presOf" srcId="{166E2665-BF03-46FA-A805-D3AD590927F3}" destId="{3DFB682A-C668-420D-A029-D3DB7B57AF23}" srcOrd="0" destOrd="0" presId="urn:microsoft.com/office/officeart/2005/8/layout/radial3"/>
    <dgm:cxn modelId="{BA2AB761-4EBF-470A-93D0-2C3CDDAE3639}" type="presOf" srcId="{2F16AD9C-DADD-4AF0-85FA-342801E5770D}" destId="{61A0A708-6AA2-49F5-A7F2-54F306912405}" srcOrd="0" destOrd="0" presId="urn:microsoft.com/office/officeart/2005/8/layout/radial3"/>
    <dgm:cxn modelId="{F95E708E-D3DF-4790-9403-0AF1FD28CECE}" srcId="{6F2264C8-6739-4413-89C7-6E7427B89914}" destId="{894BD4FC-87BC-4F87-97B4-498AF809F1B7}" srcOrd="2" destOrd="0" parTransId="{BFC9AB1D-0369-4C89-9E42-B6BF1183EC8C}" sibTransId="{3B6D4261-1C51-484D-9568-5892DA053AF4}"/>
    <dgm:cxn modelId="{7A37E081-5140-41AA-B2EA-8D2107691690}" srcId="{6F2264C8-6739-4413-89C7-6E7427B89914}" destId="{CC189CB9-51B3-4BF8-8847-70AE6D8AF414}" srcOrd="0" destOrd="0" parTransId="{1AF6B1B2-2021-46DD-B200-C3F9D5D9EF3E}" sibTransId="{3DEFE1A5-BE7D-48A1-91CD-E777B7CF0B86}"/>
    <dgm:cxn modelId="{31553153-5437-4FA5-AB81-5C4A66091FED}" srcId="{6F2264C8-6739-4413-89C7-6E7427B89914}" destId="{AF331027-EB36-4713-B42D-B39EAB36DDAA}" srcOrd="1" destOrd="0" parTransId="{0AC90AC3-B90E-41C4-884B-3EB83769C69B}" sibTransId="{AFAF1B30-C480-4C01-A1C7-52BD3D6E378C}"/>
    <dgm:cxn modelId="{C608DAFA-6B67-45AF-BC83-EEC1F2F112F0}" srcId="{6F2264C8-6739-4413-89C7-6E7427B89914}" destId="{2F16AD9C-DADD-4AF0-85FA-342801E5770D}" srcOrd="3" destOrd="0" parTransId="{0776CF97-1CE5-4ACE-AE23-A1790DF4BDF2}" sibTransId="{90C19F2F-4718-409E-B183-DFF801C20B35}"/>
    <dgm:cxn modelId="{9108BCB4-539F-41E5-83EC-4B4BB584C5D1}" type="presOf" srcId="{CC189CB9-51B3-4BF8-8847-70AE6D8AF414}" destId="{ED62C78F-8F8A-44BA-95EB-15F5F7AAD28C}" srcOrd="0" destOrd="0" presId="urn:microsoft.com/office/officeart/2005/8/layout/radial3"/>
    <dgm:cxn modelId="{616F0E67-EDE1-44A6-9819-0A751410DA3D}" srcId="{166E2665-BF03-46FA-A805-D3AD590927F3}" destId="{6F2264C8-6739-4413-89C7-6E7427B89914}" srcOrd="0" destOrd="0" parTransId="{D30BA719-67E0-4FD6-9E22-E4475962D5BC}" sibTransId="{2E45D33F-F520-4653-9CA3-206A4CB9C7E6}"/>
    <dgm:cxn modelId="{70DC123A-428D-4FC7-9FCC-060941D8C507}" type="presOf" srcId="{AF331027-EB36-4713-B42D-B39EAB36DDAA}" destId="{BE5C8DD0-AAD5-4EAB-9A71-B11274B27AAA}" srcOrd="0" destOrd="0" presId="urn:microsoft.com/office/officeart/2005/8/layout/radial3"/>
    <dgm:cxn modelId="{E7205144-D5C8-42F8-8427-EA6B960DBD53}" type="presParOf" srcId="{3DFB682A-C668-420D-A029-D3DB7B57AF23}" destId="{3CC78DF5-0342-438D-B5F5-6FA2E2027B5A}" srcOrd="0" destOrd="0" presId="urn:microsoft.com/office/officeart/2005/8/layout/radial3"/>
    <dgm:cxn modelId="{986ABE1F-ED56-4874-8CDC-7D830E8A94BA}" type="presParOf" srcId="{3CC78DF5-0342-438D-B5F5-6FA2E2027B5A}" destId="{46B35D0A-4CC8-4497-914A-A731C9798E1E}" srcOrd="0" destOrd="0" presId="urn:microsoft.com/office/officeart/2005/8/layout/radial3"/>
    <dgm:cxn modelId="{1DE20FD4-D695-4F67-8081-B6B05E030A6B}" type="presParOf" srcId="{3CC78DF5-0342-438D-B5F5-6FA2E2027B5A}" destId="{ED62C78F-8F8A-44BA-95EB-15F5F7AAD28C}" srcOrd="1" destOrd="0" presId="urn:microsoft.com/office/officeart/2005/8/layout/radial3"/>
    <dgm:cxn modelId="{1E18D182-0516-4A9E-8F3C-A933D2139597}" type="presParOf" srcId="{3CC78DF5-0342-438D-B5F5-6FA2E2027B5A}" destId="{BE5C8DD0-AAD5-4EAB-9A71-B11274B27AAA}" srcOrd="2" destOrd="0" presId="urn:microsoft.com/office/officeart/2005/8/layout/radial3"/>
    <dgm:cxn modelId="{59B6EA65-3967-47FF-BFB2-A78547E664CB}" type="presParOf" srcId="{3CC78DF5-0342-438D-B5F5-6FA2E2027B5A}" destId="{3D46F76E-FA09-4498-8A9F-37857DEFAF58}" srcOrd="3" destOrd="0" presId="urn:microsoft.com/office/officeart/2005/8/layout/radial3"/>
    <dgm:cxn modelId="{53EBF83C-F50B-48D4-92AC-7A4016897A7B}" type="presParOf" srcId="{3CC78DF5-0342-438D-B5F5-6FA2E2027B5A}" destId="{61A0A708-6AA2-49F5-A7F2-54F30691240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39CED3-A51B-43E3-BD3D-017DD318CF80}" type="doc">
      <dgm:prSet loTypeId="urn:microsoft.com/office/officeart/2005/8/layout/pList1#1" loCatId="picture" qsTypeId="urn:microsoft.com/office/officeart/2005/8/quickstyle/simple1" qsCatId="simple" csTypeId="urn:microsoft.com/office/officeart/2005/8/colors/accent1_2" csCatId="accent1" phldr="1"/>
      <dgm:spPr/>
    </dgm:pt>
    <dgm:pt modelId="{34E7B723-4FA7-48AB-9859-0A0B118551B6}">
      <dgm:prSet phldrT="[Текст]"/>
      <dgm:spPr/>
      <dgm:t>
        <a:bodyPr/>
        <a:lstStyle/>
        <a:p>
          <a:endParaRPr lang="ru-RU" dirty="0"/>
        </a:p>
      </dgm:t>
    </dgm:pt>
    <dgm:pt modelId="{A7AFFE87-A835-4FF0-B842-FC323518E51F}" type="parTrans" cxnId="{24B4BE22-30E0-459A-9485-85180F398A20}">
      <dgm:prSet/>
      <dgm:spPr/>
      <dgm:t>
        <a:bodyPr/>
        <a:lstStyle/>
        <a:p>
          <a:endParaRPr lang="ru-RU"/>
        </a:p>
      </dgm:t>
    </dgm:pt>
    <dgm:pt modelId="{988E6547-F4D0-455A-8048-05DDFF205AA5}" type="sibTrans" cxnId="{24B4BE22-30E0-459A-9485-85180F398A20}">
      <dgm:prSet/>
      <dgm:spPr/>
      <dgm:t>
        <a:bodyPr/>
        <a:lstStyle/>
        <a:p>
          <a:endParaRPr lang="ru-RU"/>
        </a:p>
      </dgm:t>
    </dgm:pt>
    <dgm:pt modelId="{34360FCA-638A-46EB-BEFB-A82E59E8CF9E}" type="pres">
      <dgm:prSet presAssocID="{4D39CED3-A51B-43E3-BD3D-017DD318CF80}" presName="Name0" presStyleCnt="0">
        <dgm:presLayoutVars>
          <dgm:dir/>
          <dgm:resizeHandles val="exact"/>
        </dgm:presLayoutVars>
      </dgm:prSet>
      <dgm:spPr/>
    </dgm:pt>
    <dgm:pt modelId="{A147750A-F466-49DB-9131-A342DBD2CE02}" type="pres">
      <dgm:prSet presAssocID="{34E7B723-4FA7-48AB-9859-0A0B118551B6}" presName="compNode" presStyleCnt="0"/>
      <dgm:spPr/>
    </dgm:pt>
    <dgm:pt modelId="{8A745A4F-0B4D-4489-BE38-F9F25610B584}" type="pres">
      <dgm:prSet presAssocID="{34E7B723-4FA7-48AB-9859-0A0B118551B6}" presName="pictRect" presStyleLbl="node1" presStyleIdx="0" presStyleCnt="1" custScaleX="84290" custScaleY="112781" custLinFactNeighborX="45948" custLinFactNeighborY="40368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76200">
          <a:noFill/>
        </a:ln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2C8D630A-52D3-4DA3-A82F-BEBA973A7F49}" type="pres">
      <dgm:prSet presAssocID="{34E7B723-4FA7-48AB-9859-0A0B118551B6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B4BE22-30E0-459A-9485-85180F398A20}" srcId="{4D39CED3-A51B-43E3-BD3D-017DD318CF80}" destId="{34E7B723-4FA7-48AB-9859-0A0B118551B6}" srcOrd="0" destOrd="0" parTransId="{A7AFFE87-A835-4FF0-B842-FC323518E51F}" sibTransId="{988E6547-F4D0-455A-8048-05DDFF205AA5}"/>
    <dgm:cxn modelId="{128A7432-49C8-44A2-8B4A-61E12B51ABF4}" type="presOf" srcId="{4D39CED3-A51B-43E3-BD3D-017DD318CF80}" destId="{34360FCA-638A-46EB-BEFB-A82E59E8CF9E}" srcOrd="0" destOrd="0" presId="urn:microsoft.com/office/officeart/2005/8/layout/pList1#1"/>
    <dgm:cxn modelId="{A61570C4-F043-454A-A3F8-658C42DB7C83}" type="presOf" srcId="{34E7B723-4FA7-48AB-9859-0A0B118551B6}" destId="{2C8D630A-52D3-4DA3-A82F-BEBA973A7F49}" srcOrd="0" destOrd="0" presId="urn:microsoft.com/office/officeart/2005/8/layout/pList1#1"/>
    <dgm:cxn modelId="{8ECFF72A-AB9F-4BC8-A76F-BB461E587322}" type="presParOf" srcId="{34360FCA-638A-46EB-BEFB-A82E59E8CF9E}" destId="{A147750A-F466-49DB-9131-A342DBD2CE02}" srcOrd="0" destOrd="0" presId="urn:microsoft.com/office/officeart/2005/8/layout/pList1#1"/>
    <dgm:cxn modelId="{2DEC1ABE-7FAA-4B3A-869B-450103B2D214}" type="presParOf" srcId="{A147750A-F466-49DB-9131-A342DBD2CE02}" destId="{8A745A4F-0B4D-4489-BE38-F9F25610B584}" srcOrd="0" destOrd="0" presId="urn:microsoft.com/office/officeart/2005/8/layout/pList1#1"/>
    <dgm:cxn modelId="{6474C5D3-BD80-45E9-86DD-0E726E95CFB7}" type="presParOf" srcId="{A147750A-F466-49DB-9131-A342DBD2CE02}" destId="{2C8D630A-52D3-4DA3-A82F-BEBA973A7F49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FED78F-F870-4111-B8F4-B100977502F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34D2B1-6756-454D-9049-3708B20C2167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1</a:t>
          </a:r>
          <a:endParaRPr lang="ru-RU" dirty="0">
            <a:solidFill>
              <a:srgbClr val="FF0000"/>
            </a:solidFill>
          </a:endParaRPr>
        </a:p>
      </dgm:t>
    </dgm:pt>
    <dgm:pt modelId="{E14E0451-404A-4933-89BD-86A27D20530B}" type="parTrans" cxnId="{3999768A-A0DB-45EE-97B0-1A460D1E3F15}">
      <dgm:prSet/>
      <dgm:spPr/>
      <dgm:t>
        <a:bodyPr/>
        <a:lstStyle/>
        <a:p>
          <a:endParaRPr lang="ru-RU"/>
        </a:p>
      </dgm:t>
    </dgm:pt>
    <dgm:pt modelId="{B782B7B3-F90B-4A13-8F0B-6E7F772FCAD2}" type="sibTrans" cxnId="{3999768A-A0DB-45EE-97B0-1A460D1E3F15}">
      <dgm:prSet/>
      <dgm:spPr/>
      <dgm:t>
        <a:bodyPr/>
        <a:lstStyle/>
        <a:p>
          <a:endParaRPr lang="ru-RU"/>
        </a:p>
      </dgm:t>
    </dgm:pt>
    <dgm:pt modelId="{F5FD31B7-85BA-4688-9CD1-6C235E8EEB76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Конференция</a:t>
          </a:r>
          <a:endParaRPr lang="ru-RU" sz="2000" dirty="0"/>
        </a:p>
      </dgm:t>
    </dgm:pt>
    <dgm:pt modelId="{DF2E7F03-0C88-41A6-AC46-CCAD3BC19658}" type="parTrans" cxnId="{3C7185AA-7B53-44CD-8DFB-C97C26286F31}">
      <dgm:prSet/>
      <dgm:spPr/>
      <dgm:t>
        <a:bodyPr/>
        <a:lstStyle/>
        <a:p>
          <a:endParaRPr lang="ru-RU"/>
        </a:p>
      </dgm:t>
    </dgm:pt>
    <dgm:pt modelId="{D10BDA3D-80B3-49CA-A8F9-EDC37C4DBAFB}" type="sibTrans" cxnId="{3C7185AA-7B53-44CD-8DFB-C97C26286F31}">
      <dgm:prSet/>
      <dgm:spPr/>
      <dgm:t>
        <a:bodyPr/>
        <a:lstStyle/>
        <a:p>
          <a:endParaRPr lang="ru-RU"/>
        </a:p>
      </dgm:t>
    </dgm:pt>
    <dgm:pt modelId="{0D3662A9-B195-4E5A-BC32-6CCCB25C879F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2</a:t>
          </a:r>
          <a:endParaRPr lang="ru-RU" dirty="0">
            <a:solidFill>
              <a:srgbClr val="FF0000"/>
            </a:solidFill>
          </a:endParaRPr>
        </a:p>
      </dgm:t>
    </dgm:pt>
    <dgm:pt modelId="{24A53E16-7B40-4BF1-ADFB-FCC419F367D8}" type="parTrans" cxnId="{863367DA-62A2-461C-985D-6CC7504392ED}">
      <dgm:prSet/>
      <dgm:spPr/>
      <dgm:t>
        <a:bodyPr/>
        <a:lstStyle/>
        <a:p>
          <a:endParaRPr lang="ru-RU"/>
        </a:p>
      </dgm:t>
    </dgm:pt>
    <dgm:pt modelId="{109B71F5-77D3-4D95-9858-E292AB6ACF3C}" type="sibTrans" cxnId="{863367DA-62A2-461C-985D-6CC7504392ED}">
      <dgm:prSet/>
      <dgm:spPr/>
      <dgm:t>
        <a:bodyPr/>
        <a:lstStyle/>
        <a:p>
          <a:endParaRPr lang="ru-RU"/>
        </a:p>
      </dgm:t>
    </dgm:pt>
    <dgm:pt modelId="{CAD5B15D-DFD5-4B9B-9CAE-CCB8C2CB6601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Собрания граждан</a:t>
          </a:r>
          <a:endParaRPr lang="ru-RU" sz="2000" dirty="0"/>
        </a:p>
      </dgm:t>
    </dgm:pt>
    <dgm:pt modelId="{62A34A70-32DD-4467-8B2F-37465F7E8E3B}" type="parTrans" cxnId="{DFD7B6F8-CCE4-48FB-916C-81E59E26D06C}">
      <dgm:prSet/>
      <dgm:spPr/>
      <dgm:t>
        <a:bodyPr/>
        <a:lstStyle/>
        <a:p>
          <a:endParaRPr lang="ru-RU"/>
        </a:p>
      </dgm:t>
    </dgm:pt>
    <dgm:pt modelId="{E8AC5BDB-D4B9-457B-BC34-764132B45EEC}" type="sibTrans" cxnId="{DFD7B6F8-CCE4-48FB-916C-81E59E26D06C}">
      <dgm:prSet/>
      <dgm:spPr/>
      <dgm:t>
        <a:bodyPr/>
        <a:lstStyle/>
        <a:p>
          <a:endParaRPr lang="ru-RU"/>
        </a:p>
      </dgm:t>
    </dgm:pt>
    <dgm:pt modelId="{CB9553D6-C901-4E06-AFE0-F7BEDC18531B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6</a:t>
          </a:r>
          <a:endParaRPr lang="ru-RU" dirty="0">
            <a:solidFill>
              <a:srgbClr val="FF0000"/>
            </a:solidFill>
          </a:endParaRPr>
        </a:p>
      </dgm:t>
    </dgm:pt>
    <dgm:pt modelId="{073FFFD5-2053-44EB-A05A-7D34939762B1}" type="parTrans" cxnId="{020BC224-9D00-4442-95B9-D6E220CBFD04}">
      <dgm:prSet/>
      <dgm:spPr/>
      <dgm:t>
        <a:bodyPr/>
        <a:lstStyle/>
        <a:p>
          <a:endParaRPr lang="ru-RU"/>
        </a:p>
      </dgm:t>
    </dgm:pt>
    <dgm:pt modelId="{F82882FD-9A67-4280-8782-1FF0FB2A3E05}" type="sibTrans" cxnId="{020BC224-9D00-4442-95B9-D6E220CBFD04}">
      <dgm:prSet/>
      <dgm:spPr/>
      <dgm:t>
        <a:bodyPr/>
        <a:lstStyle/>
        <a:p>
          <a:endParaRPr lang="ru-RU"/>
        </a:p>
      </dgm:t>
    </dgm:pt>
    <dgm:pt modelId="{95D8D1EB-39EE-44BD-AD55-EA454DAC7805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000" dirty="0" smtClean="0"/>
            <a:t>Сходы граждан</a:t>
          </a:r>
          <a:endParaRPr lang="ru-RU" sz="2000" dirty="0"/>
        </a:p>
      </dgm:t>
    </dgm:pt>
    <dgm:pt modelId="{707ADE37-BEFB-45C9-90DF-33039302DD11}" type="parTrans" cxnId="{77495002-9B80-4096-BB21-17EB4677FFC5}">
      <dgm:prSet/>
      <dgm:spPr/>
      <dgm:t>
        <a:bodyPr/>
        <a:lstStyle/>
        <a:p>
          <a:endParaRPr lang="ru-RU"/>
        </a:p>
      </dgm:t>
    </dgm:pt>
    <dgm:pt modelId="{F0DD464D-D7A3-4C4F-B1D0-F405921141F3}" type="sibTrans" cxnId="{77495002-9B80-4096-BB21-17EB4677FFC5}">
      <dgm:prSet/>
      <dgm:spPr/>
      <dgm:t>
        <a:bodyPr/>
        <a:lstStyle/>
        <a:p>
          <a:endParaRPr lang="ru-RU"/>
        </a:p>
      </dgm:t>
    </dgm:pt>
    <dgm:pt modelId="{03EC0840-20F5-4551-BE85-DEFB50BB77F4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4</a:t>
          </a:r>
          <a:endParaRPr lang="ru-RU" dirty="0">
            <a:solidFill>
              <a:srgbClr val="FF0000"/>
            </a:solidFill>
          </a:endParaRPr>
        </a:p>
      </dgm:t>
    </dgm:pt>
    <dgm:pt modelId="{1EAAC54F-FC0D-4C83-95FC-9250C9B78B76}" type="parTrans" cxnId="{B7CA1EC8-13CF-43E9-9BD9-277294E7D1D4}">
      <dgm:prSet/>
      <dgm:spPr/>
      <dgm:t>
        <a:bodyPr/>
        <a:lstStyle/>
        <a:p>
          <a:endParaRPr lang="ru-RU"/>
        </a:p>
      </dgm:t>
    </dgm:pt>
    <dgm:pt modelId="{1D560B14-F964-45E8-A867-1A9C47C59F90}" type="sibTrans" cxnId="{B7CA1EC8-13CF-43E9-9BD9-277294E7D1D4}">
      <dgm:prSet/>
      <dgm:spPr/>
      <dgm:t>
        <a:bodyPr/>
        <a:lstStyle/>
        <a:p>
          <a:endParaRPr lang="ru-RU"/>
        </a:p>
      </dgm:t>
    </dgm:pt>
    <dgm:pt modelId="{BB9905A8-7DEF-49F2-A485-1804AE8FEE96}" type="pres">
      <dgm:prSet presAssocID="{8DFED78F-F870-4111-B8F4-B100977502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A99E96-8557-4029-8B74-FC0908C4B84A}" type="pres">
      <dgm:prSet presAssocID="{6F34D2B1-6756-454D-9049-3708B20C2167}" presName="linNode" presStyleCnt="0"/>
      <dgm:spPr/>
    </dgm:pt>
    <dgm:pt modelId="{BFB806DF-5EB6-4794-80E4-501CDBC84D81}" type="pres">
      <dgm:prSet presAssocID="{6F34D2B1-6756-454D-9049-3708B20C216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DA28E-6AAB-454D-A5C0-B17951495B4B}" type="pres">
      <dgm:prSet presAssocID="{6F34D2B1-6756-454D-9049-3708B20C2167}" presName="descendantText" presStyleLbl="alignAccFollowNode1" presStyleIdx="0" presStyleCnt="3" custLinFactNeighborX="-4402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42B7E-B1E9-42EA-8D35-3AF5031234E5}" type="pres">
      <dgm:prSet presAssocID="{B782B7B3-F90B-4A13-8F0B-6E7F772FCAD2}" presName="sp" presStyleCnt="0"/>
      <dgm:spPr/>
    </dgm:pt>
    <dgm:pt modelId="{228494F6-2B51-4C0F-902C-9D6AB0323482}" type="pres">
      <dgm:prSet presAssocID="{0D3662A9-B195-4E5A-BC32-6CCCB25C879F}" presName="linNode" presStyleCnt="0"/>
      <dgm:spPr/>
    </dgm:pt>
    <dgm:pt modelId="{114793C9-EF71-47F5-B11E-7B16BA47F189}" type="pres">
      <dgm:prSet presAssocID="{0D3662A9-B195-4E5A-BC32-6CCCB25C879F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52257-77C8-4C4B-96F7-0F61FC6C64E4}" type="pres">
      <dgm:prSet presAssocID="{0D3662A9-B195-4E5A-BC32-6CCCB25C879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C9FEC-4C53-47A5-B3AC-3DAB6FECABD3}" type="pres">
      <dgm:prSet presAssocID="{109B71F5-77D3-4D95-9858-E292AB6ACF3C}" presName="sp" presStyleCnt="0"/>
      <dgm:spPr/>
    </dgm:pt>
    <dgm:pt modelId="{EB24DD48-8744-450F-A248-BD299F539B1E}" type="pres">
      <dgm:prSet presAssocID="{CB9553D6-C901-4E06-AFE0-F7BEDC18531B}" presName="linNode" presStyleCnt="0"/>
      <dgm:spPr/>
    </dgm:pt>
    <dgm:pt modelId="{55F92AED-3A5F-4743-9D6A-12033129DC03}" type="pres">
      <dgm:prSet presAssocID="{CB9553D6-C901-4E06-AFE0-F7BEDC18531B}" presName="parentText" presStyleLbl="node1" presStyleIdx="2" presStyleCnt="4" custLinFactNeighborX="-983" custLinFactNeighborY="-56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86CC2-4E53-4A2E-BA9C-AEE373A1C8B1}" type="pres">
      <dgm:prSet presAssocID="{CB9553D6-C901-4E06-AFE0-F7BEDC18531B}" presName="descendantText" presStyleLbl="alignAccFollowNode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C56B3-7E03-4497-A067-254B40978F4E}" type="pres">
      <dgm:prSet presAssocID="{F82882FD-9A67-4280-8782-1FF0FB2A3E05}" presName="sp" presStyleCnt="0"/>
      <dgm:spPr/>
    </dgm:pt>
    <dgm:pt modelId="{1CF4CABB-5D20-4295-BCD0-AA4A7221408C}" type="pres">
      <dgm:prSet presAssocID="{03EC0840-20F5-4551-BE85-DEFB50BB77F4}" presName="linNode" presStyleCnt="0"/>
      <dgm:spPr/>
    </dgm:pt>
    <dgm:pt modelId="{F3565B4B-B2AF-4B00-A759-E42EE4E75450}" type="pres">
      <dgm:prSet presAssocID="{03EC0840-20F5-4551-BE85-DEFB50BB77F4}" presName="parentText" presStyleLbl="node1" presStyleIdx="3" presStyleCnt="4" custLinFactNeighborX="-1748" custLinFactNeighborY="-53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CA1EC8-13CF-43E9-9BD9-277294E7D1D4}" srcId="{8DFED78F-F870-4111-B8F4-B100977502FD}" destId="{03EC0840-20F5-4551-BE85-DEFB50BB77F4}" srcOrd="3" destOrd="0" parTransId="{1EAAC54F-FC0D-4C83-95FC-9250C9B78B76}" sibTransId="{1D560B14-F964-45E8-A867-1A9C47C59F90}"/>
    <dgm:cxn modelId="{48EFEA58-86AE-4644-BD22-90CCA04AC858}" type="presOf" srcId="{CAD5B15D-DFD5-4B9B-9CAE-CCB8C2CB6601}" destId="{9E552257-77C8-4C4B-96F7-0F61FC6C64E4}" srcOrd="0" destOrd="0" presId="urn:microsoft.com/office/officeart/2005/8/layout/vList5"/>
    <dgm:cxn modelId="{863367DA-62A2-461C-985D-6CC7504392ED}" srcId="{8DFED78F-F870-4111-B8F4-B100977502FD}" destId="{0D3662A9-B195-4E5A-BC32-6CCCB25C879F}" srcOrd="1" destOrd="0" parTransId="{24A53E16-7B40-4BF1-ADFB-FCC419F367D8}" sibTransId="{109B71F5-77D3-4D95-9858-E292AB6ACF3C}"/>
    <dgm:cxn modelId="{3C7185AA-7B53-44CD-8DFB-C97C26286F31}" srcId="{6F34D2B1-6756-454D-9049-3708B20C2167}" destId="{F5FD31B7-85BA-4688-9CD1-6C235E8EEB76}" srcOrd="0" destOrd="0" parTransId="{DF2E7F03-0C88-41A6-AC46-CCAD3BC19658}" sibTransId="{D10BDA3D-80B3-49CA-A8F9-EDC37C4DBAFB}"/>
    <dgm:cxn modelId="{6EA0C220-D649-4FFE-8908-438AABE5B224}" type="presOf" srcId="{03EC0840-20F5-4551-BE85-DEFB50BB77F4}" destId="{F3565B4B-B2AF-4B00-A759-E42EE4E75450}" srcOrd="0" destOrd="0" presId="urn:microsoft.com/office/officeart/2005/8/layout/vList5"/>
    <dgm:cxn modelId="{D187BAE1-CC0A-4EA5-9C33-3700AAA5B600}" type="presOf" srcId="{CB9553D6-C901-4E06-AFE0-F7BEDC18531B}" destId="{55F92AED-3A5F-4743-9D6A-12033129DC03}" srcOrd="0" destOrd="0" presId="urn:microsoft.com/office/officeart/2005/8/layout/vList5"/>
    <dgm:cxn modelId="{21CB4678-36E5-457B-9ACF-4C956EE39D20}" type="presOf" srcId="{6F34D2B1-6756-454D-9049-3708B20C2167}" destId="{BFB806DF-5EB6-4794-80E4-501CDBC84D81}" srcOrd="0" destOrd="0" presId="urn:microsoft.com/office/officeart/2005/8/layout/vList5"/>
    <dgm:cxn modelId="{9B47AD1B-C21D-4D42-808E-A95D97004BB5}" type="presOf" srcId="{0D3662A9-B195-4E5A-BC32-6CCCB25C879F}" destId="{114793C9-EF71-47F5-B11E-7B16BA47F189}" srcOrd="0" destOrd="0" presId="urn:microsoft.com/office/officeart/2005/8/layout/vList5"/>
    <dgm:cxn modelId="{3999768A-A0DB-45EE-97B0-1A460D1E3F15}" srcId="{8DFED78F-F870-4111-B8F4-B100977502FD}" destId="{6F34D2B1-6756-454D-9049-3708B20C2167}" srcOrd="0" destOrd="0" parTransId="{E14E0451-404A-4933-89BD-86A27D20530B}" sibTransId="{B782B7B3-F90B-4A13-8F0B-6E7F772FCAD2}"/>
    <dgm:cxn modelId="{020BC224-9D00-4442-95B9-D6E220CBFD04}" srcId="{8DFED78F-F870-4111-B8F4-B100977502FD}" destId="{CB9553D6-C901-4E06-AFE0-F7BEDC18531B}" srcOrd="2" destOrd="0" parTransId="{073FFFD5-2053-44EB-A05A-7D34939762B1}" sibTransId="{F82882FD-9A67-4280-8782-1FF0FB2A3E05}"/>
    <dgm:cxn modelId="{216A6595-D253-4325-8775-BF047244BEF8}" type="presOf" srcId="{F5FD31B7-85BA-4688-9CD1-6C235E8EEB76}" destId="{189DA28E-6AAB-454D-A5C0-B17951495B4B}" srcOrd="0" destOrd="0" presId="urn:microsoft.com/office/officeart/2005/8/layout/vList5"/>
    <dgm:cxn modelId="{DFD7B6F8-CCE4-48FB-916C-81E59E26D06C}" srcId="{0D3662A9-B195-4E5A-BC32-6CCCB25C879F}" destId="{CAD5B15D-DFD5-4B9B-9CAE-CCB8C2CB6601}" srcOrd="0" destOrd="0" parTransId="{62A34A70-32DD-4467-8B2F-37465F7E8E3B}" sibTransId="{E8AC5BDB-D4B9-457B-BC34-764132B45EEC}"/>
    <dgm:cxn modelId="{4327D1BC-000F-4E75-BE60-C1CACBA31974}" type="presOf" srcId="{95D8D1EB-39EE-44BD-AD55-EA454DAC7805}" destId="{74D86CC2-4E53-4A2E-BA9C-AEE373A1C8B1}" srcOrd="0" destOrd="0" presId="urn:microsoft.com/office/officeart/2005/8/layout/vList5"/>
    <dgm:cxn modelId="{034FAE32-02A4-4899-99FF-EAE422B9974D}" type="presOf" srcId="{8DFED78F-F870-4111-B8F4-B100977502FD}" destId="{BB9905A8-7DEF-49F2-A485-1804AE8FEE96}" srcOrd="0" destOrd="0" presId="urn:microsoft.com/office/officeart/2005/8/layout/vList5"/>
    <dgm:cxn modelId="{77495002-9B80-4096-BB21-17EB4677FFC5}" srcId="{CB9553D6-C901-4E06-AFE0-F7BEDC18531B}" destId="{95D8D1EB-39EE-44BD-AD55-EA454DAC7805}" srcOrd="0" destOrd="0" parTransId="{707ADE37-BEFB-45C9-90DF-33039302DD11}" sibTransId="{F0DD464D-D7A3-4C4F-B1D0-F405921141F3}"/>
    <dgm:cxn modelId="{B584D7E0-A86C-4C14-B7D8-4CA4A42AA18B}" type="presParOf" srcId="{BB9905A8-7DEF-49F2-A485-1804AE8FEE96}" destId="{CBA99E96-8557-4029-8B74-FC0908C4B84A}" srcOrd="0" destOrd="0" presId="urn:microsoft.com/office/officeart/2005/8/layout/vList5"/>
    <dgm:cxn modelId="{DBD80BA3-C7D2-40E0-85BE-F3533824C164}" type="presParOf" srcId="{CBA99E96-8557-4029-8B74-FC0908C4B84A}" destId="{BFB806DF-5EB6-4794-80E4-501CDBC84D81}" srcOrd="0" destOrd="0" presId="urn:microsoft.com/office/officeart/2005/8/layout/vList5"/>
    <dgm:cxn modelId="{979D6845-E160-433A-910F-E556E95156C3}" type="presParOf" srcId="{CBA99E96-8557-4029-8B74-FC0908C4B84A}" destId="{189DA28E-6AAB-454D-A5C0-B17951495B4B}" srcOrd="1" destOrd="0" presId="urn:microsoft.com/office/officeart/2005/8/layout/vList5"/>
    <dgm:cxn modelId="{5B3C96C7-F5E7-48B2-AB65-EBA8B15F98B6}" type="presParOf" srcId="{BB9905A8-7DEF-49F2-A485-1804AE8FEE96}" destId="{FA842B7E-B1E9-42EA-8D35-3AF5031234E5}" srcOrd="1" destOrd="0" presId="urn:microsoft.com/office/officeart/2005/8/layout/vList5"/>
    <dgm:cxn modelId="{C53CCC5D-C71C-408B-ACE6-F93F9CB3F1BD}" type="presParOf" srcId="{BB9905A8-7DEF-49F2-A485-1804AE8FEE96}" destId="{228494F6-2B51-4C0F-902C-9D6AB0323482}" srcOrd="2" destOrd="0" presId="urn:microsoft.com/office/officeart/2005/8/layout/vList5"/>
    <dgm:cxn modelId="{A04B3901-D59C-4005-928E-8D389FB32D14}" type="presParOf" srcId="{228494F6-2B51-4C0F-902C-9D6AB0323482}" destId="{114793C9-EF71-47F5-B11E-7B16BA47F189}" srcOrd="0" destOrd="0" presId="urn:microsoft.com/office/officeart/2005/8/layout/vList5"/>
    <dgm:cxn modelId="{F9D97C0E-0853-4334-A7F0-18E3C5933728}" type="presParOf" srcId="{228494F6-2B51-4C0F-902C-9D6AB0323482}" destId="{9E552257-77C8-4C4B-96F7-0F61FC6C64E4}" srcOrd="1" destOrd="0" presId="urn:microsoft.com/office/officeart/2005/8/layout/vList5"/>
    <dgm:cxn modelId="{AF479DA2-3453-41D4-968D-6434C6A57369}" type="presParOf" srcId="{BB9905A8-7DEF-49F2-A485-1804AE8FEE96}" destId="{60EC9FEC-4C53-47A5-B3AC-3DAB6FECABD3}" srcOrd="3" destOrd="0" presId="urn:microsoft.com/office/officeart/2005/8/layout/vList5"/>
    <dgm:cxn modelId="{EECDAC0D-8D26-4AA0-9CAE-0FC8D5F62694}" type="presParOf" srcId="{BB9905A8-7DEF-49F2-A485-1804AE8FEE96}" destId="{EB24DD48-8744-450F-A248-BD299F539B1E}" srcOrd="4" destOrd="0" presId="urn:microsoft.com/office/officeart/2005/8/layout/vList5"/>
    <dgm:cxn modelId="{D2077339-9E11-4E0C-8A0D-860B8263F6F6}" type="presParOf" srcId="{EB24DD48-8744-450F-A248-BD299F539B1E}" destId="{55F92AED-3A5F-4743-9D6A-12033129DC03}" srcOrd="0" destOrd="0" presId="urn:microsoft.com/office/officeart/2005/8/layout/vList5"/>
    <dgm:cxn modelId="{F7E41AAE-D09E-4A18-8108-087A7FB8EC77}" type="presParOf" srcId="{EB24DD48-8744-450F-A248-BD299F539B1E}" destId="{74D86CC2-4E53-4A2E-BA9C-AEE373A1C8B1}" srcOrd="1" destOrd="0" presId="urn:microsoft.com/office/officeart/2005/8/layout/vList5"/>
    <dgm:cxn modelId="{2300B125-4D0D-4C4A-BB44-43B2E19CD462}" type="presParOf" srcId="{BB9905A8-7DEF-49F2-A485-1804AE8FEE96}" destId="{3A6C56B3-7E03-4497-A067-254B40978F4E}" srcOrd="5" destOrd="0" presId="urn:microsoft.com/office/officeart/2005/8/layout/vList5"/>
    <dgm:cxn modelId="{E1359A5F-BA77-4765-A654-D36259A03C53}" type="presParOf" srcId="{BB9905A8-7DEF-49F2-A485-1804AE8FEE96}" destId="{1CF4CABB-5D20-4295-BCD0-AA4A7221408C}" srcOrd="6" destOrd="0" presId="urn:microsoft.com/office/officeart/2005/8/layout/vList5"/>
    <dgm:cxn modelId="{77E625D5-7D08-4D25-B3F9-447478C9DB86}" type="presParOf" srcId="{1CF4CABB-5D20-4295-BCD0-AA4A7221408C}" destId="{F3565B4B-B2AF-4B00-A759-E42EE4E7545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26E0AD-318C-498D-A9F2-6E2458526C2D}" type="doc">
      <dgm:prSet loTypeId="urn:microsoft.com/office/officeart/2005/8/layout/hProcess10#2" loCatId="process" qsTypeId="urn:microsoft.com/office/officeart/2005/8/quickstyle/3d5" qsCatId="3D" csTypeId="urn:microsoft.com/office/officeart/2005/8/colors/accent1_2" csCatId="accent1" phldr="1"/>
      <dgm:spPr/>
    </dgm:pt>
    <dgm:pt modelId="{96C28CDD-3239-43A0-BE8C-A4A7FB88234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6180275-4EBD-4B9D-937C-C4557663F002}" type="parTrans" cxnId="{131FD0F0-40CC-4810-8287-38528C1AB201}">
      <dgm:prSet/>
      <dgm:spPr/>
      <dgm:t>
        <a:bodyPr/>
        <a:lstStyle/>
        <a:p>
          <a:endParaRPr lang="ru-RU"/>
        </a:p>
      </dgm:t>
    </dgm:pt>
    <dgm:pt modelId="{ED201474-6725-47FD-A5AE-259167067CB0}" type="sibTrans" cxnId="{131FD0F0-40CC-4810-8287-38528C1AB201}">
      <dgm:prSet/>
      <dgm:spPr/>
      <dgm:t>
        <a:bodyPr/>
        <a:lstStyle/>
        <a:p>
          <a:endParaRPr lang="ru-RU"/>
        </a:p>
      </dgm:t>
    </dgm:pt>
    <dgm:pt modelId="{5F661A08-14E6-4F46-B291-EC8ED75F67AA}" type="pres">
      <dgm:prSet presAssocID="{7826E0AD-318C-498D-A9F2-6E2458526C2D}" presName="Name0" presStyleCnt="0">
        <dgm:presLayoutVars>
          <dgm:dir/>
          <dgm:resizeHandles val="exact"/>
        </dgm:presLayoutVars>
      </dgm:prSet>
      <dgm:spPr/>
    </dgm:pt>
    <dgm:pt modelId="{C404D768-446A-417E-9C6C-830BA1F691F1}" type="pres">
      <dgm:prSet presAssocID="{96C28CDD-3239-43A0-BE8C-A4A7FB882349}" presName="composite" presStyleCnt="0"/>
      <dgm:spPr/>
    </dgm:pt>
    <dgm:pt modelId="{38C552CB-C27C-4654-87B0-791AB5CB2DC9}" type="pres">
      <dgm:prSet presAssocID="{96C28CDD-3239-43A0-BE8C-A4A7FB882349}" presName="imagSh" presStyleLbl="bgImgPlace1" presStyleIdx="0" presStyleCnt="1" custScaleX="132594" custScaleY="160000" custLinFactNeighborX="865" custLinFactNeighborY="-11747"/>
      <dgm:spPr>
        <a:blipFill>
          <a:blip xmlns:r="http://schemas.openxmlformats.org/officeDocument/2006/relationships" r:embed="rId2" cstate="print"/>
          <a:srcRect/>
          <a:stretch>
            <a:fillRect t="-19000" b="-19000"/>
          </a:stretch>
        </a:blipFill>
        <a:ln w="57150"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C:\Users\Admin\Desktop\Фото\20180217_112133.jpg"/>
        </a:ext>
      </dgm:extLst>
    </dgm:pt>
    <dgm:pt modelId="{B358EB1A-2ECC-40C7-B00B-8B2F6A20609E}" type="pres">
      <dgm:prSet presAssocID="{96C28CDD-3239-43A0-BE8C-A4A7FB882349}" presName="txNode" presStyleLbl="node1" presStyleIdx="0" presStyleCnt="1" custLinFactNeighborX="-12707" custLinFactNeighborY="10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365200-DE1F-428D-A769-E8940563E589}" type="presOf" srcId="{7826E0AD-318C-498D-A9F2-6E2458526C2D}" destId="{5F661A08-14E6-4F46-B291-EC8ED75F67AA}" srcOrd="0" destOrd="0" presId="urn:microsoft.com/office/officeart/2005/8/layout/hProcess10#2"/>
    <dgm:cxn modelId="{131FD0F0-40CC-4810-8287-38528C1AB201}" srcId="{7826E0AD-318C-498D-A9F2-6E2458526C2D}" destId="{96C28CDD-3239-43A0-BE8C-A4A7FB882349}" srcOrd="0" destOrd="0" parTransId="{46180275-4EBD-4B9D-937C-C4557663F002}" sibTransId="{ED201474-6725-47FD-A5AE-259167067CB0}"/>
    <dgm:cxn modelId="{81E2C851-7DE0-48F4-8179-789B36CE39F6}" type="presOf" srcId="{96C28CDD-3239-43A0-BE8C-A4A7FB882349}" destId="{B358EB1A-2ECC-40C7-B00B-8B2F6A20609E}" srcOrd="0" destOrd="0" presId="urn:microsoft.com/office/officeart/2005/8/layout/hProcess10#2"/>
    <dgm:cxn modelId="{FE1B5D6C-69A8-4CD3-8D69-746E0BC692E9}" type="presParOf" srcId="{5F661A08-14E6-4F46-B291-EC8ED75F67AA}" destId="{C404D768-446A-417E-9C6C-830BA1F691F1}" srcOrd="0" destOrd="0" presId="urn:microsoft.com/office/officeart/2005/8/layout/hProcess10#2"/>
    <dgm:cxn modelId="{DCF2ACFB-6541-40F4-85BC-EB012633E451}" type="presParOf" srcId="{C404D768-446A-417E-9C6C-830BA1F691F1}" destId="{38C552CB-C27C-4654-87B0-791AB5CB2DC9}" srcOrd="0" destOrd="0" presId="urn:microsoft.com/office/officeart/2005/8/layout/hProcess10#2"/>
    <dgm:cxn modelId="{9F2B113D-A733-4E82-A0DF-5FB5F6F3915A}" type="presParOf" srcId="{C404D768-446A-417E-9C6C-830BA1F691F1}" destId="{B358EB1A-2ECC-40C7-B00B-8B2F6A20609E}" srcOrd="1" destOrd="0" presId="urn:microsoft.com/office/officeart/2005/8/layout/hProcess10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1062D5-948E-420A-9E37-0F915BF59B7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BDA4BE-CA7B-4A13-B409-BE6C54A63830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/>
            <a:t>Инициатива граждан</a:t>
          </a:r>
          <a:endParaRPr lang="ru-RU" dirty="0"/>
        </a:p>
      </dgm:t>
    </dgm:pt>
    <dgm:pt modelId="{3B10CC07-5182-41B3-B81A-A2B43EEDB6C9}" type="parTrans" cxnId="{FFDFCE84-C0AE-4A3B-943B-D07B3534F09B}">
      <dgm:prSet/>
      <dgm:spPr/>
      <dgm:t>
        <a:bodyPr/>
        <a:lstStyle/>
        <a:p>
          <a:endParaRPr lang="ru-RU"/>
        </a:p>
      </dgm:t>
    </dgm:pt>
    <dgm:pt modelId="{FBCD7A2A-14CA-4435-8A4F-CFFB66B653DB}" type="sibTrans" cxnId="{FFDFCE84-C0AE-4A3B-943B-D07B3534F09B}">
      <dgm:prSet/>
      <dgm:spPr/>
      <dgm:t>
        <a:bodyPr/>
        <a:lstStyle/>
        <a:p>
          <a:endParaRPr lang="ru-RU"/>
        </a:p>
      </dgm:t>
    </dgm:pt>
    <dgm:pt modelId="{BFF53C82-ECCF-4668-A3C1-05653E64875C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/>
            <a:t>Установка факта, обсуждение</a:t>
          </a:r>
          <a:endParaRPr lang="ru-RU" dirty="0"/>
        </a:p>
      </dgm:t>
    </dgm:pt>
    <dgm:pt modelId="{AE974C33-BC19-4B35-915A-F1A93CD8BBFC}" type="parTrans" cxnId="{061B7515-FC1E-4E2E-BF44-3543EFEFDC86}">
      <dgm:prSet/>
      <dgm:spPr/>
      <dgm:t>
        <a:bodyPr/>
        <a:lstStyle/>
        <a:p>
          <a:endParaRPr lang="ru-RU"/>
        </a:p>
      </dgm:t>
    </dgm:pt>
    <dgm:pt modelId="{9BE5920D-A6E6-407E-A0D1-66B3AE418518}" type="sibTrans" cxnId="{061B7515-FC1E-4E2E-BF44-3543EFEFDC86}">
      <dgm:prSet/>
      <dgm:spPr/>
      <dgm:t>
        <a:bodyPr/>
        <a:lstStyle/>
        <a:p>
          <a:endParaRPr lang="ru-RU"/>
        </a:p>
      </dgm:t>
    </dgm:pt>
    <dgm:pt modelId="{F2694E84-D0EC-4CBE-BEB7-F2DACE8F5C0F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/>
            <a:t>Выводы, риски</a:t>
          </a:r>
          <a:endParaRPr lang="ru-RU" dirty="0"/>
        </a:p>
      </dgm:t>
    </dgm:pt>
    <dgm:pt modelId="{369830B1-D5B6-4854-BF76-21BA419CBA75}" type="parTrans" cxnId="{74CAE440-7CA7-4E3C-A693-17D1B3446C64}">
      <dgm:prSet/>
      <dgm:spPr/>
      <dgm:t>
        <a:bodyPr/>
        <a:lstStyle/>
        <a:p>
          <a:endParaRPr lang="ru-RU"/>
        </a:p>
      </dgm:t>
    </dgm:pt>
    <dgm:pt modelId="{F9D7EB3F-7973-49E9-969F-565D9B8B7AD5}" type="sibTrans" cxnId="{74CAE440-7CA7-4E3C-A693-17D1B3446C64}">
      <dgm:prSet/>
      <dgm:spPr/>
      <dgm:t>
        <a:bodyPr/>
        <a:lstStyle/>
        <a:p>
          <a:endParaRPr lang="ru-RU"/>
        </a:p>
      </dgm:t>
    </dgm:pt>
    <dgm:pt modelId="{9871B63D-3BDF-4056-8533-5ED8D1A54152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/>
            <a:t>Выполнение работ</a:t>
          </a:r>
          <a:endParaRPr lang="ru-RU" dirty="0"/>
        </a:p>
      </dgm:t>
    </dgm:pt>
    <dgm:pt modelId="{EF692749-2334-4B9A-8E77-4AC64A476CF4}" type="parTrans" cxnId="{366B3355-72A6-444F-891B-EB8263E473E2}">
      <dgm:prSet/>
      <dgm:spPr/>
      <dgm:t>
        <a:bodyPr/>
        <a:lstStyle/>
        <a:p>
          <a:endParaRPr lang="ru-RU"/>
        </a:p>
      </dgm:t>
    </dgm:pt>
    <dgm:pt modelId="{8C666CE8-696A-46D1-A45B-07C93E306E7D}" type="sibTrans" cxnId="{366B3355-72A6-444F-891B-EB8263E473E2}">
      <dgm:prSet/>
      <dgm:spPr/>
      <dgm:t>
        <a:bodyPr/>
        <a:lstStyle/>
        <a:p>
          <a:endParaRPr lang="ru-RU"/>
        </a:p>
      </dgm:t>
    </dgm:pt>
    <dgm:pt modelId="{61E3323E-17D5-4CC9-BEB4-624C2214B2B7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/>
            <a:t>Достижение  результата</a:t>
          </a:r>
          <a:endParaRPr lang="ru-RU" dirty="0"/>
        </a:p>
      </dgm:t>
    </dgm:pt>
    <dgm:pt modelId="{4F5D623F-6FDB-4E7C-8E47-E966A803BBA9}" type="parTrans" cxnId="{E4199B44-BA30-451D-993D-3D785D3CABAA}">
      <dgm:prSet/>
      <dgm:spPr/>
      <dgm:t>
        <a:bodyPr/>
        <a:lstStyle/>
        <a:p>
          <a:endParaRPr lang="ru-RU"/>
        </a:p>
      </dgm:t>
    </dgm:pt>
    <dgm:pt modelId="{BB3073C2-8BC7-472F-98BB-F82408515A88}" type="sibTrans" cxnId="{E4199B44-BA30-451D-993D-3D785D3CABAA}">
      <dgm:prSet/>
      <dgm:spPr/>
      <dgm:t>
        <a:bodyPr/>
        <a:lstStyle/>
        <a:p>
          <a:endParaRPr lang="ru-RU"/>
        </a:p>
      </dgm:t>
    </dgm:pt>
    <dgm:pt modelId="{557E2FCD-623C-4134-A702-A3551C90CDFC}" type="pres">
      <dgm:prSet presAssocID="{8F1062D5-948E-420A-9E37-0F915BF59B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A4505F-4DF7-45C3-9655-836269E4F9D9}" type="pres">
      <dgm:prSet presAssocID="{8F1062D5-948E-420A-9E37-0F915BF59B75}" presName="cycle" presStyleCnt="0"/>
      <dgm:spPr/>
    </dgm:pt>
    <dgm:pt modelId="{71CDCAA1-F250-4F2D-B0A8-B884DEDE14DB}" type="pres">
      <dgm:prSet presAssocID="{A7BDA4BE-CA7B-4A13-B409-BE6C54A63830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3ED74-4520-4429-BD85-E955600E59F8}" type="pres">
      <dgm:prSet presAssocID="{FBCD7A2A-14CA-4435-8A4F-CFFB66B653DB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7883CF01-5E56-4448-8896-266173D3D4C0}" type="pres">
      <dgm:prSet presAssocID="{BFF53C82-ECCF-4668-A3C1-05653E64875C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6D8C98-0A05-4AC5-86E6-9453770537C6}" type="pres">
      <dgm:prSet presAssocID="{F2694E84-D0EC-4CBE-BEB7-F2DACE8F5C0F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52C2E-369B-46E3-BD5F-7C95FF50A363}" type="pres">
      <dgm:prSet presAssocID="{9871B63D-3BDF-4056-8533-5ED8D1A54152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ADD39-FA6D-4EBC-973C-EF5E9CBB93DB}" type="pres">
      <dgm:prSet presAssocID="{61E3323E-17D5-4CC9-BEB4-624C2214B2B7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416671-0D3F-4C55-8734-57961E3D7300}" type="presOf" srcId="{9871B63D-3BDF-4056-8533-5ED8D1A54152}" destId="{16552C2E-369B-46E3-BD5F-7C95FF50A363}" srcOrd="0" destOrd="0" presId="urn:microsoft.com/office/officeart/2005/8/layout/cycle3"/>
    <dgm:cxn modelId="{74CAE440-7CA7-4E3C-A693-17D1B3446C64}" srcId="{8F1062D5-948E-420A-9E37-0F915BF59B75}" destId="{F2694E84-D0EC-4CBE-BEB7-F2DACE8F5C0F}" srcOrd="2" destOrd="0" parTransId="{369830B1-D5B6-4854-BF76-21BA419CBA75}" sibTransId="{F9D7EB3F-7973-49E9-969F-565D9B8B7AD5}"/>
    <dgm:cxn modelId="{B8A4AC46-9364-42B4-BC2D-97F87AE527CA}" type="presOf" srcId="{A7BDA4BE-CA7B-4A13-B409-BE6C54A63830}" destId="{71CDCAA1-F250-4F2D-B0A8-B884DEDE14DB}" srcOrd="0" destOrd="0" presId="urn:microsoft.com/office/officeart/2005/8/layout/cycle3"/>
    <dgm:cxn modelId="{A97E2A40-B400-40BD-870B-9A5CB616D864}" type="presOf" srcId="{61E3323E-17D5-4CC9-BEB4-624C2214B2B7}" destId="{342ADD39-FA6D-4EBC-973C-EF5E9CBB93DB}" srcOrd="0" destOrd="0" presId="urn:microsoft.com/office/officeart/2005/8/layout/cycle3"/>
    <dgm:cxn modelId="{FFDFCE84-C0AE-4A3B-943B-D07B3534F09B}" srcId="{8F1062D5-948E-420A-9E37-0F915BF59B75}" destId="{A7BDA4BE-CA7B-4A13-B409-BE6C54A63830}" srcOrd="0" destOrd="0" parTransId="{3B10CC07-5182-41B3-B81A-A2B43EEDB6C9}" sibTransId="{FBCD7A2A-14CA-4435-8A4F-CFFB66B653DB}"/>
    <dgm:cxn modelId="{E54F8F37-7CD3-45AA-9E64-660FFCFAF618}" type="presOf" srcId="{FBCD7A2A-14CA-4435-8A4F-CFFB66B653DB}" destId="{E2E3ED74-4520-4429-BD85-E955600E59F8}" srcOrd="0" destOrd="0" presId="urn:microsoft.com/office/officeart/2005/8/layout/cycle3"/>
    <dgm:cxn modelId="{5758BFD6-C29A-492A-8028-0AEF18C137FE}" type="presOf" srcId="{8F1062D5-948E-420A-9E37-0F915BF59B75}" destId="{557E2FCD-623C-4134-A702-A3551C90CDFC}" srcOrd="0" destOrd="0" presId="urn:microsoft.com/office/officeart/2005/8/layout/cycle3"/>
    <dgm:cxn modelId="{E4199B44-BA30-451D-993D-3D785D3CABAA}" srcId="{8F1062D5-948E-420A-9E37-0F915BF59B75}" destId="{61E3323E-17D5-4CC9-BEB4-624C2214B2B7}" srcOrd="4" destOrd="0" parTransId="{4F5D623F-6FDB-4E7C-8E47-E966A803BBA9}" sibTransId="{BB3073C2-8BC7-472F-98BB-F82408515A88}"/>
    <dgm:cxn modelId="{70CAD13F-07CF-4D25-866C-C2C82253F6E6}" type="presOf" srcId="{BFF53C82-ECCF-4668-A3C1-05653E64875C}" destId="{7883CF01-5E56-4448-8896-266173D3D4C0}" srcOrd="0" destOrd="0" presId="urn:microsoft.com/office/officeart/2005/8/layout/cycle3"/>
    <dgm:cxn modelId="{AD1B5F0A-7292-482C-8BE0-E4540C84DB0B}" type="presOf" srcId="{F2694E84-D0EC-4CBE-BEB7-F2DACE8F5C0F}" destId="{336D8C98-0A05-4AC5-86E6-9453770537C6}" srcOrd="0" destOrd="0" presId="urn:microsoft.com/office/officeart/2005/8/layout/cycle3"/>
    <dgm:cxn modelId="{366B3355-72A6-444F-891B-EB8263E473E2}" srcId="{8F1062D5-948E-420A-9E37-0F915BF59B75}" destId="{9871B63D-3BDF-4056-8533-5ED8D1A54152}" srcOrd="3" destOrd="0" parTransId="{EF692749-2334-4B9A-8E77-4AC64A476CF4}" sibTransId="{8C666CE8-696A-46D1-A45B-07C93E306E7D}"/>
    <dgm:cxn modelId="{061B7515-FC1E-4E2E-BF44-3543EFEFDC86}" srcId="{8F1062D5-948E-420A-9E37-0F915BF59B75}" destId="{BFF53C82-ECCF-4668-A3C1-05653E64875C}" srcOrd="1" destOrd="0" parTransId="{AE974C33-BC19-4B35-915A-F1A93CD8BBFC}" sibTransId="{9BE5920D-A6E6-407E-A0D1-66B3AE418518}"/>
    <dgm:cxn modelId="{2E27E239-6697-40F5-A9AE-17DCFF7CACA1}" type="presParOf" srcId="{557E2FCD-623C-4134-A702-A3551C90CDFC}" destId="{F7A4505F-4DF7-45C3-9655-836269E4F9D9}" srcOrd="0" destOrd="0" presId="urn:microsoft.com/office/officeart/2005/8/layout/cycle3"/>
    <dgm:cxn modelId="{7720BFAC-45F5-4292-9353-A9D37654D0D2}" type="presParOf" srcId="{F7A4505F-4DF7-45C3-9655-836269E4F9D9}" destId="{71CDCAA1-F250-4F2D-B0A8-B884DEDE14DB}" srcOrd="0" destOrd="0" presId="urn:microsoft.com/office/officeart/2005/8/layout/cycle3"/>
    <dgm:cxn modelId="{527F17FE-FE41-478E-83ED-68CE512ABBC2}" type="presParOf" srcId="{F7A4505F-4DF7-45C3-9655-836269E4F9D9}" destId="{E2E3ED74-4520-4429-BD85-E955600E59F8}" srcOrd="1" destOrd="0" presId="urn:microsoft.com/office/officeart/2005/8/layout/cycle3"/>
    <dgm:cxn modelId="{928D3004-2B32-4EC6-9523-34A794526260}" type="presParOf" srcId="{F7A4505F-4DF7-45C3-9655-836269E4F9D9}" destId="{7883CF01-5E56-4448-8896-266173D3D4C0}" srcOrd="2" destOrd="0" presId="urn:microsoft.com/office/officeart/2005/8/layout/cycle3"/>
    <dgm:cxn modelId="{7A4120D5-242F-4823-A7D0-79478D7C3D1F}" type="presParOf" srcId="{F7A4505F-4DF7-45C3-9655-836269E4F9D9}" destId="{336D8C98-0A05-4AC5-86E6-9453770537C6}" srcOrd="3" destOrd="0" presId="urn:microsoft.com/office/officeart/2005/8/layout/cycle3"/>
    <dgm:cxn modelId="{B4078CC1-0F24-4F64-81A4-38142E80C81C}" type="presParOf" srcId="{F7A4505F-4DF7-45C3-9655-836269E4F9D9}" destId="{16552C2E-369B-46E3-BD5F-7C95FF50A363}" srcOrd="4" destOrd="0" presId="urn:microsoft.com/office/officeart/2005/8/layout/cycle3"/>
    <dgm:cxn modelId="{F8F91F8A-477B-4A49-8720-DFFD3BAEFB6A}" type="presParOf" srcId="{F7A4505F-4DF7-45C3-9655-836269E4F9D9}" destId="{342ADD39-FA6D-4EBC-973C-EF5E9CBB93D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21A64D-CB53-4347-8445-6FE1EF6BAE04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35E7A-A2CA-448A-8D7B-CB514CDF3271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6600"/>
              </a:solidFill>
            </a:rPr>
            <a:t>-Активная гражданская позиция;</a:t>
          </a:r>
        </a:p>
        <a:p>
          <a:r>
            <a:rPr lang="ru-RU" sz="1400" dirty="0" smtClean="0">
              <a:solidFill>
                <a:srgbClr val="006600"/>
              </a:solidFill>
            </a:rPr>
            <a:t>-проблемы жизни хуторов не безразличны жителям.</a:t>
          </a:r>
        </a:p>
        <a:p>
          <a:r>
            <a:rPr lang="ru-RU" sz="1400" dirty="0" smtClean="0">
              <a:solidFill>
                <a:srgbClr val="006600"/>
              </a:solidFill>
            </a:rPr>
            <a:t>-активное участие в военно-патриотической работе, культурной жизни поселения;</a:t>
          </a:r>
        </a:p>
        <a:p>
          <a:r>
            <a:rPr lang="ru-RU" sz="1400" dirty="0" smtClean="0">
              <a:solidFill>
                <a:srgbClr val="006600"/>
              </a:solidFill>
            </a:rPr>
            <a:t>-налаженное взаимодействие с организациями поселения.</a:t>
          </a:r>
        </a:p>
        <a:p>
          <a:endParaRPr lang="ru-RU" sz="1400" dirty="0" smtClean="0"/>
        </a:p>
        <a:p>
          <a:endParaRPr lang="ru-RU" sz="1400" dirty="0"/>
        </a:p>
      </dgm:t>
    </dgm:pt>
    <dgm:pt modelId="{8CA1777E-0323-439C-BB84-7A96F12AE3BB}" type="parTrans" cxnId="{424813C4-BF8A-4BE6-9A2C-08EC244214FA}">
      <dgm:prSet/>
      <dgm:spPr/>
      <dgm:t>
        <a:bodyPr/>
        <a:lstStyle/>
        <a:p>
          <a:endParaRPr lang="ru-RU"/>
        </a:p>
      </dgm:t>
    </dgm:pt>
    <dgm:pt modelId="{27D3072A-66EE-454A-8422-57376BC43F87}" type="sibTrans" cxnId="{424813C4-BF8A-4BE6-9A2C-08EC244214FA}">
      <dgm:prSet/>
      <dgm:spPr/>
      <dgm:t>
        <a:bodyPr/>
        <a:lstStyle/>
        <a:p>
          <a:endParaRPr lang="ru-RU"/>
        </a:p>
      </dgm:t>
    </dgm:pt>
    <dgm:pt modelId="{33E61662-ACD5-41A7-AD6B-FD96874C2593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accent2"/>
              </a:solidFill>
            </a:rPr>
            <a:t>-Отдаленность хуторов от административного центра, низкая сотовая связь;</a:t>
          </a:r>
        </a:p>
        <a:p>
          <a:r>
            <a:rPr lang="ru-RU" sz="1400" dirty="0" smtClean="0">
              <a:solidFill>
                <a:schemeClr val="accent2"/>
              </a:solidFill>
            </a:rPr>
            <a:t>-отсутствие бюджетных и</a:t>
          </a:r>
          <a:r>
            <a:rPr lang="en-US" sz="1400" dirty="0" smtClean="0">
              <a:solidFill>
                <a:schemeClr val="accent2"/>
              </a:solidFill>
            </a:rPr>
            <a:t> </a:t>
          </a:r>
          <a:r>
            <a:rPr lang="ru-RU" sz="1400" dirty="0" smtClean="0">
              <a:solidFill>
                <a:schemeClr val="accent2"/>
              </a:solidFill>
            </a:rPr>
            <a:t>спонсорских средств;</a:t>
          </a:r>
        </a:p>
        <a:p>
          <a:r>
            <a:rPr lang="ru-RU" sz="1400" dirty="0" smtClean="0">
              <a:solidFill>
                <a:schemeClr val="accent2"/>
              </a:solidFill>
            </a:rPr>
            <a:t>- низкая платежеспособность населения.</a:t>
          </a:r>
        </a:p>
        <a:p>
          <a:endParaRPr lang="ru-RU" sz="1400" dirty="0"/>
        </a:p>
      </dgm:t>
    </dgm:pt>
    <dgm:pt modelId="{45D24E71-4E77-4028-8B7F-F832430C4059}" type="parTrans" cxnId="{81DF0F45-FB8C-4FB0-A417-0EBE841745D9}">
      <dgm:prSet/>
      <dgm:spPr/>
      <dgm:t>
        <a:bodyPr/>
        <a:lstStyle/>
        <a:p>
          <a:endParaRPr lang="ru-RU"/>
        </a:p>
      </dgm:t>
    </dgm:pt>
    <dgm:pt modelId="{F6ECFBA6-0E0A-4249-A851-372E33AC0281}" type="sibTrans" cxnId="{81DF0F45-FB8C-4FB0-A417-0EBE841745D9}">
      <dgm:prSet/>
      <dgm:spPr/>
      <dgm:t>
        <a:bodyPr/>
        <a:lstStyle/>
        <a:p>
          <a:endParaRPr lang="ru-RU"/>
        </a:p>
      </dgm:t>
    </dgm:pt>
    <dgm:pt modelId="{E1495F37-5FE1-4C13-A3C6-44C97827590B}" type="pres">
      <dgm:prSet presAssocID="{9A21A64D-CB53-4347-8445-6FE1EF6BAE04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70EF1E-7A4C-4151-A268-96AE847C3797}" type="pres">
      <dgm:prSet presAssocID="{9A21A64D-CB53-4347-8445-6FE1EF6BAE04}" presName="Background" presStyleLbl="bgImgPlace1" presStyleIdx="0" presStyleCnt="1" custScaleX="114943" custScaleY="165429" custLinFactNeighborX="3077" custLinFactNeighborY="-16898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6B07E99E-7CE8-4EC5-94E9-1C47467FA35A}" type="pres">
      <dgm:prSet presAssocID="{9A21A64D-CB53-4347-8445-6FE1EF6BAE04}" presName="ParentText1" presStyleLbl="revTx" presStyleIdx="0" presStyleCnt="2" custScaleX="105093" custScaleY="111339" custLinFactNeighborX="-6895" custLinFactNeighborY="-145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6E866-7396-409E-833A-161DCA464177}" type="pres">
      <dgm:prSet presAssocID="{9A21A64D-CB53-4347-8445-6FE1EF6BAE04}" presName="ParentText2" presStyleLbl="revTx" presStyleIdx="1" presStyleCnt="2" custLinFactNeighborX="8558" custLinFactNeighborY="-165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4BC4E-FBE4-4413-9BF8-468F267E43B3}" type="pres">
      <dgm:prSet presAssocID="{9A21A64D-CB53-4347-8445-6FE1EF6BAE04}" presName="Plus" presStyleLbl="alignNode1" presStyleIdx="0" presStyleCnt="2" custScaleX="80672" custScaleY="74867" custLinFactNeighborX="22785" custLinFactNeighborY="-49326"/>
      <dgm:spPr/>
    </dgm:pt>
    <dgm:pt modelId="{D27C92BD-FDA8-455A-833A-E52B525BEFC7}" type="pres">
      <dgm:prSet presAssocID="{9A21A64D-CB53-4347-8445-6FE1EF6BAE04}" presName="Minus" presStyleLbl="alignNode1" presStyleIdx="1" presStyleCnt="2" custFlipVert="1" custScaleX="106248" custScaleY="73977" custLinFactY="-88815" custLinFactNeighborX="-17857" custLinFactNeighborY="-100000"/>
      <dgm:spPr/>
    </dgm:pt>
    <dgm:pt modelId="{70E964FA-D8D1-4075-8D21-0BE966987B09}" type="pres">
      <dgm:prSet presAssocID="{9A21A64D-CB53-4347-8445-6FE1EF6BAE04}" presName="Divider" presStyleLbl="parChTrans1D1" presStyleIdx="0" presStyleCnt="1"/>
      <dgm:spPr/>
    </dgm:pt>
  </dgm:ptLst>
  <dgm:cxnLst>
    <dgm:cxn modelId="{7BED0023-2FAC-4B42-9D00-11C6F5E87097}" type="presOf" srcId="{9A21A64D-CB53-4347-8445-6FE1EF6BAE04}" destId="{E1495F37-5FE1-4C13-A3C6-44C97827590B}" srcOrd="0" destOrd="0" presId="urn:microsoft.com/office/officeart/2009/3/layout/PlusandMinus"/>
    <dgm:cxn modelId="{438A9F9E-86C1-4761-91FE-46F3CE567665}" type="presOf" srcId="{33E61662-ACD5-41A7-AD6B-FD96874C2593}" destId="{7246E866-7396-409E-833A-161DCA464177}" srcOrd="0" destOrd="0" presId="urn:microsoft.com/office/officeart/2009/3/layout/PlusandMinus"/>
    <dgm:cxn modelId="{81DF0F45-FB8C-4FB0-A417-0EBE841745D9}" srcId="{9A21A64D-CB53-4347-8445-6FE1EF6BAE04}" destId="{33E61662-ACD5-41A7-AD6B-FD96874C2593}" srcOrd="1" destOrd="0" parTransId="{45D24E71-4E77-4028-8B7F-F832430C4059}" sibTransId="{F6ECFBA6-0E0A-4249-A851-372E33AC0281}"/>
    <dgm:cxn modelId="{F83BEED6-0EE9-420F-A69E-E7056D8AE3ED}" type="presOf" srcId="{27835E7A-A2CA-448A-8D7B-CB514CDF3271}" destId="{6B07E99E-7CE8-4EC5-94E9-1C47467FA35A}" srcOrd="0" destOrd="0" presId="urn:microsoft.com/office/officeart/2009/3/layout/PlusandMinus"/>
    <dgm:cxn modelId="{424813C4-BF8A-4BE6-9A2C-08EC244214FA}" srcId="{9A21A64D-CB53-4347-8445-6FE1EF6BAE04}" destId="{27835E7A-A2CA-448A-8D7B-CB514CDF3271}" srcOrd="0" destOrd="0" parTransId="{8CA1777E-0323-439C-BB84-7A96F12AE3BB}" sibTransId="{27D3072A-66EE-454A-8422-57376BC43F87}"/>
    <dgm:cxn modelId="{11F8DE98-A032-40F9-AF23-4DB3F9C33EF5}" type="presParOf" srcId="{E1495F37-5FE1-4C13-A3C6-44C97827590B}" destId="{3070EF1E-7A4C-4151-A268-96AE847C3797}" srcOrd="0" destOrd="0" presId="urn:microsoft.com/office/officeart/2009/3/layout/PlusandMinus"/>
    <dgm:cxn modelId="{E30868F2-A1E6-49E5-8FCD-3B79BBD44228}" type="presParOf" srcId="{E1495F37-5FE1-4C13-A3C6-44C97827590B}" destId="{6B07E99E-7CE8-4EC5-94E9-1C47467FA35A}" srcOrd="1" destOrd="0" presId="urn:microsoft.com/office/officeart/2009/3/layout/PlusandMinus"/>
    <dgm:cxn modelId="{2A618AB0-8B33-478A-B749-23660C38DE18}" type="presParOf" srcId="{E1495F37-5FE1-4C13-A3C6-44C97827590B}" destId="{7246E866-7396-409E-833A-161DCA464177}" srcOrd="2" destOrd="0" presId="urn:microsoft.com/office/officeart/2009/3/layout/PlusandMinus"/>
    <dgm:cxn modelId="{0C0B1388-2C71-4186-B48D-394EDBC90847}" type="presParOf" srcId="{E1495F37-5FE1-4C13-A3C6-44C97827590B}" destId="{BF24BC4E-FBE4-4413-9BF8-468F267E43B3}" srcOrd="3" destOrd="0" presId="urn:microsoft.com/office/officeart/2009/3/layout/PlusandMinus"/>
    <dgm:cxn modelId="{0C41CFE7-CF94-4235-BF5C-FE55FE5A7141}" type="presParOf" srcId="{E1495F37-5FE1-4C13-A3C6-44C97827590B}" destId="{D27C92BD-FDA8-455A-833A-E52B525BEFC7}" srcOrd="4" destOrd="0" presId="urn:microsoft.com/office/officeart/2009/3/layout/PlusandMinus"/>
    <dgm:cxn modelId="{1ACEFC9B-AEA7-476C-9A2F-3A2D5997EF55}" type="presParOf" srcId="{E1495F37-5FE1-4C13-A3C6-44C97827590B}" destId="{70E964FA-D8D1-4075-8D21-0BE966987B0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F991B-E444-4C0E-AEC7-0447C4BFF4FE}">
      <dsp:nvSpPr>
        <dsp:cNvPr id="0" name=""/>
        <dsp:cNvSpPr/>
      </dsp:nvSpPr>
      <dsp:spPr>
        <a:xfrm>
          <a:off x="0" y="320080"/>
          <a:ext cx="349923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2F82E-6C69-485D-883E-84618F2F2C2C}">
      <dsp:nvSpPr>
        <dsp:cNvPr id="0" name=""/>
        <dsp:cNvSpPr/>
      </dsp:nvSpPr>
      <dsp:spPr>
        <a:xfrm>
          <a:off x="177750" y="150286"/>
          <a:ext cx="2449467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84" tIns="0" rIns="9258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2016 год-17514,40 руб.</a:t>
          </a:r>
          <a:endParaRPr lang="ru-RU" sz="1500" kern="1200" baseline="0" dirty="0"/>
        </a:p>
      </dsp:txBody>
      <dsp:txXfrm>
        <a:off x="177750" y="150286"/>
        <a:ext cx="2449467" cy="383760"/>
      </dsp:txXfrm>
    </dsp:sp>
    <dsp:sp modelId="{1F22744C-AE33-4172-9792-0B202DC76EF9}">
      <dsp:nvSpPr>
        <dsp:cNvPr id="0" name=""/>
        <dsp:cNvSpPr/>
      </dsp:nvSpPr>
      <dsp:spPr>
        <a:xfrm>
          <a:off x="0" y="909760"/>
          <a:ext cx="349923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92BB7-0D40-4751-BB0B-E8DF61BCE17A}">
      <dsp:nvSpPr>
        <dsp:cNvPr id="0" name=""/>
        <dsp:cNvSpPr/>
      </dsp:nvSpPr>
      <dsp:spPr>
        <a:xfrm>
          <a:off x="174961" y="717880"/>
          <a:ext cx="2449467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84" tIns="0" rIns="9258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2017 год-18428,7 руб.</a:t>
          </a:r>
          <a:endParaRPr lang="ru-RU" sz="1500" kern="1200" baseline="0" dirty="0"/>
        </a:p>
      </dsp:txBody>
      <dsp:txXfrm>
        <a:off x="174961" y="717880"/>
        <a:ext cx="2449467" cy="383760"/>
      </dsp:txXfrm>
    </dsp:sp>
    <dsp:sp modelId="{F98B97A7-8B87-4F7C-ADD6-C837D62DFF07}">
      <dsp:nvSpPr>
        <dsp:cNvPr id="0" name=""/>
        <dsp:cNvSpPr/>
      </dsp:nvSpPr>
      <dsp:spPr>
        <a:xfrm>
          <a:off x="0" y="1499440"/>
          <a:ext cx="349923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02EA3-B426-48A8-A03D-E774E57CE137}">
      <dsp:nvSpPr>
        <dsp:cNvPr id="0" name=""/>
        <dsp:cNvSpPr/>
      </dsp:nvSpPr>
      <dsp:spPr>
        <a:xfrm>
          <a:off x="174961" y="1307560"/>
          <a:ext cx="2449467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84" tIns="0" rIns="9258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2018 год-20049,9 руб.</a:t>
          </a:r>
          <a:endParaRPr lang="ru-RU" sz="1500" kern="1200" baseline="0" dirty="0"/>
        </a:p>
      </dsp:txBody>
      <dsp:txXfrm>
        <a:off x="174961" y="1307560"/>
        <a:ext cx="2449467" cy="383760"/>
      </dsp:txXfrm>
    </dsp:sp>
    <dsp:sp modelId="{8F6C91FA-EC18-40CB-82AA-E380043F244C}">
      <dsp:nvSpPr>
        <dsp:cNvPr id="0" name=""/>
        <dsp:cNvSpPr/>
      </dsp:nvSpPr>
      <dsp:spPr>
        <a:xfrm>
          <a:off x="0" y="2089120"/>
          <a:ext cx="349923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09CE0-5C67-4274-8DA7-69C73F004192}">
      <dsp:nvSpPr>
        <dsp:cNvPr id="0" name=""/>
        <dsp:cNvSpPr/>
      </dsp:nvSpPr>
      <dsp:spPr>
        <a:xfrm>
          <a:off x="174961" y="1897240"/>
          <a:ext cx="2449467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84" tIns="0" rIns="9258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2019 год-22510,3 руб.</a:t>
          </a:r>
          <a:endParaRPr lang="ru-RU" sz="1500" kern="1200" baseline="0" dirty="0"/>
        </a:p>
      </dsp:txBody>
      <dsp:txXfrm>
        <a:off x="174961" y="1897240"/>
        <a:ext cx="2449467" cy="383760"/>
      </dsp:txXfrm>
    </dsp:sp>
    <dsp:sp modelId="{0EB03870-8C1A-434A-A8BA-DDDAF435A241}">
      <dsp:nvSpPr>
        <dsp:cNvPr id="0" name=""/>
        <dsp:cNvSpPr/>
      </dsp:nvSpPr>
      <dsp:spPr>
        <a:xfrm>
          <a:off x="0" y="2678800"/>
          <a:ext cx="349923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0687E-027C-47BE-97AE-09BB70BB5779}">
      <dsp:nvSpPr>
        <dsp:cNvPr id="0" name=""/>
        <dsp:cNvSpPr/>
      </dsp:nvSpPr>
      <dsp:spPr>
        <a:xfrm>
          <a:off x="174961" y="2486920"/>
          <a:ext cx="24709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84" tIns="0" rIns="9258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2020 год-24946,0 руб.</a:t>
          </a:r>
          <a:endParaRPr lang="ru-RU" sz="1500" kern="1200" baseline="0" dirty="0"/>
        </a:p>
      </dsp:txBody>
      <dsp:txXfrm>
        <a:off x="174961" y="2486920"/>
        <a:ext cx="2470900" cy="383760"/>
      </dsp:txXfrm>
    </dsp:sp>
    <dsp:sp modelId="{6D7183B6-F95C-4367-BCE6-F21720820952}">
      <dsp:nvSpPr>
        <dsp:cNvPr id="0" name=""/>
        <dsp:cNvSpPr/>
      </dsp:nvSpPr>
      <dsp:spPr>
        <a:xfrm>
          <a:off x="0" y="3277775"/>
          <a:ext cx="349923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5AFCE-1706-4938-9D78-2F6C6A63B2CC}">
      <dsp:nvSpPr>
        <dsp:cNvPr id="0" name=""/>
        <dsp:cNvSpPr/>
      </dsp:nvSpPr>
      <dsp:spPr>
        <a:xfrm>
          <a:off x="174961" y="3076600"/>
          <a:ext cx="2488854" cy="3930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584" tIns="0" rIns="9258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/>
            <a:t>2021 год-27701,8 руб.</a:t>
          </a:r>
          <a:endParaRPr lang="ru-RU" sz="1500" kern="1200" baseline="0" dirty="0"/>
        </a:p>
      </dsp:txBody>
      <dsp:txXfrm>
        <a:off x="174961" y="3076600"/>
        <a:ext cx="2488854" cy="393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632B6-C3C2-4390-A096-66B200C91EC5}">
      <dsp:nvSpPr>
        <dsp:cNvPr id="0" name=""/>
        <dsp:cNvSpPr/>
      </dsp:nvSpPr>
      <dsp:spPr>
        <a:xfrm>
          <a:off x="0" y="35721"/>
          <a:ext cx="5692848" cy="12858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3F6B04-62E6-488E-88C7-BD719AC4CF1B}">
      <dsp:nvSpPr>
        <dsp:cNvPr id="0" name=""/>
        <dsp:cNvSpPr/>
      </dsp:nvSpPr>
      <dsp:spPr>
        <a:xfrm>
          <a:off x="142880" y="142875"/>
          <a:ext cx="1697612" cy="11092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98A6E4-739F-4F1C-860C-D442C4B7A8FE}">
      <dsp:nvSpPr>
        <dsp:cNvPr id="0" name=""/>
        <dsp:cNvSpPr/>
      </dsp:nvSpPr>
      <dsp:spPr>
        <a:xfrm rot="10800000">
          <a:off x="285751" y="1263087"/>
          <a:ext cx="1533253" cy="160203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Собрание депутатов </a:t>
          </a:r>
          <a:r>
            <a:rPr lang="ru-RU" sz="1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Меркуловского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сельского поселения            10 человек  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32904" y="1263087"/>
        <a:ext cx="1438947" cy="1554878"/>
      </dsp:txXfrm>
    </dsp:sp>
    <dsp:sp modelId="{9CDF77D8-8344-4745-955A-BFBDC74B8369}">
      <dsp:nvSpPr>
        <dsp:cNvPr id="0" name=""/>
        <dsp:cNvSpPr/>
      </dsp:nvSpPr>
      <dsp:spPr>
        <a:xfrm rot="10800000" flipH="1" flipV="1">
          <a:off x="2000263" y="71436"/>
          <a:ext cx="1773652" cy="110954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BDDF5AA-B50A-4B67-98D9-B19D94570AEE}">
      <dsp:nvSpPr>
        <dsp:cNvPr id="0" name=""/>
        <dsp:cNvSpPr/>
      </dsp:nvSpPr>
      <dsp:spPr>
        <a:xfrm rot="10800000">
          <a:off x="2071704" y="1250160"/>
          <a:ext cx="1533594" cy="160187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Председатель Собрания депутатов-глава </a:t>
          </a:r>
          <a:r>
            <a:rPr lang="ru-RU" sz="1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Меркуловского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сельского поселения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118867" y="1250160"/>
        <a:ext cx="1439268" cy="1554711"/>
      </dsp:txXfrm>
    </dsp:sp>
    <dsp:sp modelId="{E5F84864-C172-41FD-B26C-9270B406AB6A}">
      <dsp:nvSpPr>
        <dsp:cNvPr id="0" name=""/>
        <dsp:cNvSpPr/>
      </dsp:nvSpPr>
      <dsp:spPr>
        <a:xfrm>
          <a:off x="3857647" y="142878"/>
          <a:ext cx="1650696" cy="11095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CC22D5B-CA11-4EE6-883E-9DCFC81AFC84}">
      <dsp:nvSpPr>
        <dsp:cNvPr id="0" name=""/>
        <dsp:cNvSpPr/>
      </dsp:nvSpPr>
      <dsp:spPr>
        <a:xfrm rot="10800000">
          <a:off x="3929093" y="1263888"/>
          <a:ext cx="1533594" cy="160096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Глава Администрации </a:t>
          </a:r>
          <a:r>
            <a:rPr lang="ru-RU" sz="1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Меркуловского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сельского поселения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976256" y="1263888"/>
        <a:ext cx="1439268" cy="1553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35D0A-4CC8-4497-914A-A731C9798E1E}">
      <dsp:nvSpPr>
        <dsp:cNvPr id="0" name=""/>
        <dsp:cNvSpPr/>
      </dsp:nvSpPr>
      <dsp:spPr>
        <a:xfrm>
          <a:off x="1918845" y="1390035"/>
          <a:ext cx="2859623" cy="25987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B0F0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Собрание депутатов </a:t>
          </a:r>
          <a:r>
            <a:rPr lang="ru-RU" sz="1400" b="0" kern="1200" cap="none" spc="0" dirty="0" err="1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Меркуловского</a:t>
          </a:r>
          <a:r>
            <a:rPr lang="ru-RU" sz="1400" b="0" kern="120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сельского поселения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Представленные политические партии: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ПП «Единая Россия» -9 депутатов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none" spc="0" dirty="0" smtClean="0">
              <a:ln w="0"/>
              <a:solidFill>
                <a:srgbClr val="0A0FE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Беспартийный – 1 депутат</a:t>
          </a:r>
          <a:endParaRPr lang="ru-RU" sz="1400" b="0" kern="1200" cap="none" spc="0" dirty="0">
            <a:ln w="0"/>
            <a:solidFill>
              <a:srgbClr val="0A0FE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918845" y="1390035"/>
        <a:ext cx="2859623" cy="2598746"/>
      </dsp:txXfrm>
    </dsp:sp>
    <dsp:sp modelId="{ED62C78F-8F8A-44BA-95EB-15F5F7AAD28C}">
      <dsp:nvSpPr>
        <dsp:cNvPr id="0" name=""/>
        <dsp:cNvSpPr/>
      </dsp:nvSpPr>
      <dsp:spPr>
        <a:xfrm>
          <a:off x="2505690" y="-45241"/>
          <a:ext cx="1829462" cy="16683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Комиссия по аграрной политике,     продовольствию  и природопользованию</a:t>
          </a:r>
          <a:endParaRPr lang="ru-RU" sz="1200" b="1" kern="1200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sp:txBody>
      <dsp:txXfrm>
        <a:off x="2505690" y="-45241"/>
        <a:ext cx="1829462" cy="1668383"/>
      </dsp:txXfrm>
    </dsp:sp>
    <dsp:sp modelId="{BE5C8DD0-AAD5-4EAB-9A71-B11274B27AAA}">
      <dsp:nvSpPr>
        <dsp:cNvPr id="0" name=""/>
        <dsp:cNvSpPr/>
      </dsp:nvSpPr>
      <dsp:spPr>
        <a:xfrm>
          <a:off x="4409506" y="1699706"/>
          <a:ext cx="1997807" cy="19508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Комиссия по местному самоуправлению, правопорядку,        связями с общественными организациями</a:t>
          </a:r>
          <a:endParaRPr lang="ru-RU" sz="1200" b="0" kern="1200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sp:txBody>
      <dsp:txXfrm>
        <a:off x="4409506" y="1699706"/>
        <a:ext cx="1997807" cy="1950806"/>
      </dsp:txXfrm>
    </dsp:sp>
    <dsp:sp modelId="{3D46F76E-FA09-4498-8A9F-37857DEFAF58}">
      <dsp:nvSpPr>
        <dsp:cNvPr id="0" name=""/>
        <dsp:cNvSpPr/>
      </dsp:nvSpPr>
      <dsp:spPr>
        <a:xfrm>
          <a:off x="2588167" y="3810848"/>
          <a:ext cx="1682098" cy="14866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Депутатская группа</a:t>
          </a:r>
          <a:endParaRPr lang="ru-RU" sz="1200" b="1" kern="1200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sp:txBody>
      <dsp:txXfrm>
        <a:off x="2588167" y="3810848"/>
        <a:ext cx="1682098" cy="1486634"/>
      </dsp:txXfrm>
    </dsp:sp>
    <dsp:sp modelId="{61A0A708-6AA2-49F5-A7F2-54F306912405}">
      <dsp:nvSpPr>
        <dsp:cNvPr id="0" name=""/>
        <dsp:cNvSpPr/>
      </dsp:nvSpPr>
      <dsp:spPr>
        <a:xfrm>
          <a:off x="261931" y="1634782"/>
          <a:ext cx="1997807" cy="19508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Комиссия по экономике, бюджету и налогам</a:t>
          </a:r>
          <a:endParaRPr lang="ru-RU" sz="1200" b="1" kern="1200" cap="none" spc="0" dirty="0">
            <a:ln w="12700">
              <a:solidFill>
                <a:schemeClr val="accent3">
                  <a:lumMod val="50000"/>
                </a:schemeClr>
              </a:solidFill>
              <a:prstDash val="solid"/>
            </a:ln>
            <a:pattFill prst="narHorz">
              <a:fgClr>
                <a:schemeClr val="accent3"/>
              </a:fgClr>
              <a:bgClr>
                <a:schemeClr val="accent3">
                  <a:lumMod val="40000"/>
                  <a:lumOff val="60000"/>
                </a:schemeClr>
              </a:bgClr>
            </a:pattFill>
            <a:effectLst>
              <a:innerShdw blurRad="177800">
                <a:schemeClr val="accent3">
                  <a:lumMod val="50000"/>
                </a:schemeClr>
              </a:innerShdw>
            </a:effectLst>
          </a:endParaRPr>
        </a:p>
      </dsp:txBody>
      <dsp:txXfrm>
        <a:off x="261931" y="1634782"/>
        <a:ext cx="1997807" cy="19508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45A4F-0B4D-4489-BE38-F9F25610B584}">
      <dsp:nvSpPr>
        <dsp:cNvPr id="0" name=""/>
        <dsp:cNvSpPr/>
      </dsp:nvSpPr>
      <dsp:spPr>
        <a:xfrm>
          <a:off x="2455193" y="816529"/>
          <a:ext cx="2473996" cy="2280752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7620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D630A-52D3-4DA3-A82F-BEBA973A7F49}">
      <dsp:nvSpPr>
        <dsp:cNvPr id="0" name=""/>
        <dsp:cNvSpPr/>
      </dsp:nvSpPr>
      <dsp:spPr>
        <a:xfrm>
          <a:off x="997044" y="2151692"/>
          <a:ext cx="2935100" cy="1088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>
        <a:off x="997044" y="2151692"/>
        <a:ext cx="2935100" cy="10889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DA28E-6AAB-454D-A5C0-B17951495B4B}">
      <dsp:nvSpPr>
        <dsp:cNvPr id="0" name=""/>
        <dsp:cNvSpPr/>
      </dsp:nvSpPr>
      <dsp:spPr>
        <a:xfrm rot="5400000">
          <a:off x="2266331" y="-785650"/>
          <a:ext cx="792122" cy="2565571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Конференция</a:t>
          </a:r>
          <a:endParaRPr lang="ru-RU" sz="2000" kern="1200" dirty="0"/>
        </a:p>
      </dsp:txBody>
      <dsp:txXfrm rot="-5400000">
        <a:off x="1379607" y="139742"/>
        <a:ext cx="2526903" cy="714786"/>
      </dsp:txXfrm>
    </dsp:sp>
    <dsp:sp modelId="{BFB806DF-5EB6-4794-80E4-501CDBC84D81}">
      <dsp:nvSpPr>
        <dsp:cNvPr id="0" name=""/>
        <dsp:cNvSpPr/>
      </dsp:nvSpPr>
      <dsp:spPr>
        <a:xfrm>
          <a:off x="0" y="2058"/>
          <a:ext cx="1443134" cy="9901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>
              <a:solidFill>
                <a:srgbClr val="FF0000"/>
              </a:solidFill>
            </a:rPr>
            <a:t>1</a:t>
          </a:r>
          <a:endParaRPr lang="ru-RU" sz="5200" kern="1200" dirty="0">
            <a:solidFill>
              <a:srgbClr val="FF0000"/>
            </a:solidFill>
          </a:endParaRPr>
        </a:p>
      </dsp:txBody>
      <dsp:txXfrm>
        <a:off x="48335" y="50393"/>
        <a:ext cx="1346464" cy="893483"/>
      </dsp:txXfrm>
    </dsp:sp>
    <dsp:sp modelId="{9E552257-77C8-4C4B-96F7-0F61FC6C64E4}">
      <dsp:nvSpPr>
        <dsp:cNvPr id="0" name=""/>
        <dsp:cNvSpPr/>
      </dsp:nvSpPr>
      <dsp:spPr>
        <a:xfrm rot="5400000">
          <a:off x="2329858" y="254010"/>
          <a:ext cx="792122" cy="2565571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Собрания граждан</a:t>
          </a:r>
          <a:endParaRPr lang="ru-RU" sz="2000" kern="1200" dirty="0"/>
        </a:p>
      </dsp:txBody>
      <dsp:txXfrm rot="-5400000">
        <a:off x="1443134" y="1179402"/>
        <a:ext cx="2526903" cy="714786"/>
      </dsp:txXfrm>
    </dsp:sp>
    <dsp:sp modelId="{114793C9-EF71-47F5-B11E-7B16BA47F189}">
      <dsp:nvSpPr>
        <dsp:cNvPr id="0" name=""/>
        <dsp:cNvSpPr/>
      </dsp:nvSpPr>
      <dsp:spPr>
        <a:xfrm>
          <a:off x="0" y="1041719"/>
          <a:ext cx="1443134" cy="9901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>
              <a:solidFill>
                <a:srgbClr val="FF0000"/>
              </a:solidFill>
            </a:rPr>
            <a:t>2</a:t>
          </a:r>
          <a:endParaRPr lang="ru-RU" sz="5200" kern="1200" dirty="0">
            <a:solidFill>
              <a:srgbClr val="FF0000"/>
            </a:solidFill>
          </a:endParaRPr>
        </a:p>
      </dsp:txBody>
      <dsp:txXfrm>
        <a:off x="48335" y="1090054"/>
        <a:ext cx="1346464" cy="893483"/>
      </dsp:txXfrm>
    </dsp:sp>
    <dsp:sp modelId="{74D86CC2-4E53-4A2E-BA9C-AEE373A1C8B1}">
      <dsp:nvSpPr>
        <dsp:cNvPr id="0" name=""/>
        <dsp:cNvSpPr/>
      </dsp:nvSpPr>
      <dsp:spPr>
        <a:xfrm rot="5400000">
          <a:off x="2329858" y="1293671"/>
          <a:ext cx="792122" cy="2565571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Сходы граждан</a:t>
          </a:r>
          <a:endParaRPr lang="ru-RU" sz="2000" kern="1200" dirty="0"/>
        </a:p>
      </dsp:txBody>
      <dsp:txXfrm rot="-5400000">
        <a:off x="1443134" y="2219063"/>
        <a:ext cx="2526903" cy="714786"/>
      </dsp:txXfrm>
    </dsp:sp>
    <dsp:sp modelId="{55F92AED-3A5F-4743-9D6A-12033129DC03}">
      <dsp:nvSpPr>
        <dsp:cNvPr id="0" name=""/>
        <dsp:cNvSpPr/>
      </dsp:nvSpPr>
      <dsp:spPr>
        <a:xfrm>
          <a:off x="0" y="2025021"/>
          <a:ext cx="1443134" cy="9901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>
              <a:solidFill>
                <a:srgbClr val="FF0000"/>
              </a:solidFill>
            </a:rPr>
            <a:t>6</a:t>
          </a:r>
          <a:endParaRPr lang="ru-RU" sz="5200" kern="1200" dirty="0">
            <a:solidFill>
              <a:srgbClr val="FF0000"/>
            </a:solidFill>
          </a:endParaRPr>
        </a:p>
      </dsp:txBody>
      <dsp:txXfrm>
        <a:off x="48335" y="2073356"/>
        <a:ext cx="1346464" cy="893483"/>
      </dsp:txXfrm>
    </dsp:sp>
    <dsp:sp modelId="{F3565B4B-B2AF-4B00-A759-E42EE4E75450}">
      <dsp:nvSpPr>
        <dsp:cNvPr id="0" name=""/>
        <dsp:cNvSpPr/>
      </dsp:nvSpPr>
      <dsp:spPr>
        <a:xfrm>
          <a:off x="0" y="3068534"/>
          <a:ext cx="1443134" cy="9901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>
              <a:solidFill>
                <a:srgbClr val="FF0000"/>
              </a:solidFill>
            </a:rPr>
            <a:t>4</a:t>
          </a:r>
          <a:endParaRPr lang="ru-RU" sz="5200" kern="1200" dirty="0">
            <a:solidFill>
              <a:srgbClr val="FF0000"/>
            </a:solidFill>
          </a:endParaRPr>
        </a:p>
      </dsp:txBody>
      <dsp:txXfrm>
        <a:off x="48335" y="3116869"/>
        <a:ext cx="1346464" cy="8934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552CB-C27C-4654-87B0-791AB5CB2DC9}">
      <dsp:nvSpPr>
        <dsp:cNvPr id="0" name=""/>
        <dsp:cNvSpPr/>
      </dsp:nvSpPr>
      <dsp:spPr>
        <a:xfrm>
          <a:off x="13" y="-255034"/>
          <a:ext cx="4616107" cy="27203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/>
          <a:srcRect/>
          <a:stretch>
            <a:fillRect t="-19000" b="-19000"/>
          </a:stretch>
        </a:blipFill>
        <a:ln w="57150">
          <a:solidFill>
            <a:schemeClr val="bg1"/>
          </a:solidFill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8EB1A-2ECC-40C7-B00B-8B2F6A20609E}">
      <dsp:nvSpPr>
        <dsp:cNvPr id="0" name=""/>
        <dsp:cNvSpPr/>
      </dsp:nvSpPr>
      <dsp:spPr>
        <a:xfrm>
          <a:off x="691725" y="1275173"/>
          <a:ext cx="3481384" cy="170023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741523" y="1324971"/>
        <a:ext cx="3381788" cy="16006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3ED74-4520-4429-BD85-E955600E59F8}">
      <dsp:nvSpPr>
        <dsp:cNvPr id="0" name=""/>
        <dsp:cNvSpPr/>
      </dsp:nvSpPr>
      <dsp:spPr>
        <a:xfrm>
          <a:off x="548573" y="-15822"/>
          <a:ext cx="3267834" cy="3267834"/>
        </a:xfrm>
        <a:prstGeom prst="circularArrow">
          <a:avLst>
            <a:gd name="adj1" fmla="val 5544"/>
            <a:gd name="adj2" fmla="val 330680"/>
            <a:gd name="adj3" fmla="val 13884681"/>
            <a:gd name="adj4" fmla="val 17320125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CDCAA1-F250-4F2D-B0A8-B884DEDE14DB}">
      <dsp:nvSpPr>
        <dsp:cNvPr id="0" name=""/>
        <dsp:cNvSpPr/>
      </dsp:nvSpPr>
      <dsp:spPr>
        <a:xfrm>
          <a:off x="1453572" y="1008"/>
          <a:ext cx="1457835" cy="728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Инициатива граждан</a:t>
          </a:r>
          <a:endParaRPr lang="ru-RU" sz="1300" kern="1200" dirty="0"/>
        </a:p>
      </dsp:txBody>
      <dsp:txXfrm>
        <a:off x="1489155" y="36591"/>
        <a:ext cx="1386669" cy="657751"/>
      </dsp:txXfrm>
    </dsp:sp>
    <dsp:sp modelId="{7883CF01-5E56-4448-8896-266173D3D4C0}">
      <dsp:nvSpPr>
        <dsp:cNvPr id="0" name=""/>
        <dsp:cNvSpPr/>
      </dsp:nvSpPr>
      <dsp:spPr>
        <a:xfrm>
          <a:off x="2778901" y="963916"/>
          <a:ext cx="1457835" cy="728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Установка факта, обсуждение</a:t>
          </a:r>
          <a:endParaRPr lang="ru-RU" sz="1300" kern="1200" dirty="0"/>
        </a:p>
      </dsp:txBody>
      <dsp:txXfrm>
        <a:off x="2814484" y="999499"/>
        <a:ext cx="1386669" cy="657751"/>
      </dsp:txXfrm>
    </dsp:sp>
    <dsp:sp modelId="{336D8C98-0A05-4AC5-86E6-9453770537C6}">
      <dsp:nvSpPr>
        <dsp:cNvPr id="0" name=""/>
        <dsp:cNvSpPr/>
      </dsp:nvSpPr>
      <dsp:spPr>
        <a:xfrm>
          <a:off x="2272670" y="2521933"/>
          <a:ext cx="1457835" cy="728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Выводы, риски</a:t>
          </a:r>
          <a:endParaRPr lang="ru-RU" sz="1300" kern="1200" dirty="0"/>
        </a:p>
      </dsp:txBody>
      <dsp:txXfrm>
        <a:off x="2308253" y="2557516"/>
        <a:ext cx="1386669" cy="657751"/>
      </dsp:txXfrm>
    </dsp:sp>
    <dsp:sp modelId="{16552C2E-369B-46E3-BD5F-7C95FF50A363}">
      <dsp:nvSpPr>
        <dsp:cNvPr id="0" name=""/>
        <dsp:cNvSpPr/>
      </dsp:nvSpPr>
      <dsp:spPr>
        <a:xfrm>
          <a:off x="634474" y="2521933"/>
          <a:ext cx="1457835" cy="728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Выполнение работ</a:t>
          </a:r>
          <a:endParaRPr lang="ru-RU" sz="1300" kern="1200" dirty="0"/>
        </a:p>
      </dsp:txBody>
      <dsp:txXfrm>
        <a:off x="670057" y="2557516"/>
        <a:ext cx="1386669" cy="657751"/>
      </dsp:txXfrm>
    </dsp:sp>
    <dsp:sp modelId="{342ADD39-FA6D-4EBC-973C-EF5E9CBB93DB}">
      <dsp:nvSpPr>
        <dsp:cNvPr id="0" name=""/>
        <dsp:cNvSpPr/>
      </dsp:nvSpPr>
      <dsp:spPr>
        <a:xfrm>
          <a:off x="128244" y="963916"/>
          <a:ext cx="1457835" cy="728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Достижение  результата</a:t>
          </a:r>
          <a:endParaRPr lang="ru-RU" sz="1300" kern="1200" dirty="0"/>
        </a:p>
      </dsp:txBody>
      <dsp:txXfrm>
        <a:off x="163827" y="999499"/>
        <a:ext cx="1386669" cy="65775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0EF1E-7A4C-4151-A268-96AE847C3797}">
      <dsp:nvSpPr>
        <dsp:cNvPr id="0" name=""/>
        <dsp:cNvSpPr/>
      </dsp:nvSpPr>
      <dsp:spPr>
        <a:xfrm>
          <a:off x="21586" y="0"/>
          <a:ext cx="5040580" cy="374910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7E99E-7CE8-4EC5-94E9-1C47467FA35A}">
      <dsp:nvSpPr>
        <dsp:cNvPr id="0" name=""/>
        <dsp:cNvSpPr/>
      </dsp:nvSpPr>
      <dsp:spPr>
        <a:xfrm>
          <a:off x="288022" y="720088"/>
          <a:ext cx="2140099" cy="2158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6600"/>
              </a:solidFill>
            </a:rPr>
            <a:t>-Активная гражданская позиция;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6600"/>
              </a:solidFill>
            </a:rPr>
            <a:t>-проблемы жизни хуторов не безразличны жителям.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6600"/>
              </a:solidFill>
            </a:rPr>
            <a:t>-активное участие в военно-патриотической работе, культурной жизни поселения;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6600"/>
              </a:solidFill>
            </a:rPr>
            <a:t>-налаженное взаимодействие с организациями поселения.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88022" y="720088"/>
        <a:ext cx="2140099" cy="2158621"/>
      </dsp:txXfrm>
    </dsp:sp>
    <dsp:sp modelId="{7246E866-7396-409E-833A-161DCA464177}">
      <dsp:nvSpPr>
        <dsp:cNvPr id="0" name=""/>
        <dsp:cNvSpPr/>
      </dsp:nvSpPr>
      <dsp:spPr>
        <a:xfrm>
          <a:off x="2736312" y="792085"/>
          <a:ext cx="2036386" cy="193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2"/>
              </a:solidFill>
            </a:rPr>
            <a:t>-Отдаленность хуторов от административного центра, низкая сотовая связь;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2"/>
              </a:solidFill>
            </a:rPr>
            <a:t>-отсутствие бюджетных и</a:t>
          </a:r>
          <a:r>
            <a:rPr lang="en-US" sz="1400" kern="1200" dirty="0" smtClean="0">
              <a:solidFill>
                <a:schemeClr val="accent2"/>
              </a:solidFill>
            </a:rPr>
            <a:t> </a:t>
          </a:r>
          <a:r>
            <a:rPr lang="ru-RU" sz="1400" kern="1200" dirty="0" smtClean="0">
              <a:solidFill>
                <a:schemeClr val="accent2"/>
              </a:solidFill>
            </a:rPr>
            <a:t>спонсорских средств;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2"/>
              </a:solidFill>
            </a:rPr>
            <a:t>- низкая платежеспособность населения.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736312" y="792085"/>
        <a:ext cx="2036386" cy="1938783"/>
      </dsp:txXfrm>
    </dsp:sp>
    <dsp:sp modelId="{BF24BC4E-FBE4-4413-9BF8-468F267E43B3}">
      <dsp:nvSpPr>
        <dsp:cNvPr id="0" name=""/>
        <dsp:cNvSpPr/>
      </dsp:nvSpPr>
      <dsp:spPr>
        <a:xfrm>
          <a:off x="173636" y="78550"/>
          <a:ext cx="691274" cy="641531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C92BD-FDA8-455A-833A-E52B525BEFC7}">
      <dsp:nvSpPr>
        <dsp:cNvPr id="0" name=""/>
        <dsp:cNvSpPr/>
      </dsp:nvSpPr>
      <dsp:spPr>
        <a:xfrm flipV="1">
          <a:off x="3960443" y="215820"/>
          <a:ext cx="856879" cy="204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964FA-D8D1-4075-8D21-0BE966987B09}">
      <dsp:nvSpPr>
        <dsp:cNvPr id="0" name=""/>
        <dsp:cNvSpPr/>
      </dsp:nvSpPr>
      <dsp:spPr>
        <a:xfrm>
          <a:off x="2541876" y="1116266"/>
          <a:ext cx="504" cy="1851724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#2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30B8E77F-8E84-47E4-B2AD-6DF8062CAE6A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4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0" cy="502754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0" cy="502754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68ADE563-B66F-474F-BA91-2BC0944E3D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51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E563-B66F-474F-BA91-2BC0944E3DF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3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0E834-B047-4768-84A8-21CDCD29159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9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E563-B66F-474F-BA91-2BC0944E3DF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59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E563-B66F-474F-BA91-2BC0944E3DF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7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E563-B66F-474F-BA91-2BC0944E3DF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86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0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5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1621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59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460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98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195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0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79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4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49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1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0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2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78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4D37A-CA24-4E4A-9175-18C06B8B9809}" type="datetimeFigureOut">
              <a:rPr lang="ru-RU" smtClean="0"/>
              <a:pPr/>
              <a:t>27.04.2019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9EDA20-400D-4E62-888F-3DC5E179B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12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70.jpeg"/><Relationship Id="rId5" Type="http://schemas.openxmlformats.org/officeDocument/2006/relationships/diagramQuickStyle" Target="../diagrams/quickStyle7.xml"/><Relationship Id="rId10" Type="http://schemas.microsoft.com/office/2007/relationships/hdphoto" Target="../media/hdphoto7.wdp"/><Relationship Id="rId4" Type="http://schemas.openxmlformats.org/officeDocument/2006/relationships/diagramLayout" Target="../diagrams/layout7.xml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95.png"/><Relationship Id="rId9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22.jpe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12" Type="http://schemas.openxmlformats.org/officeDocument/2006/relationships/image" Target="../media/image12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0.jpeg"/><Relationship Id="rId5" Type="http://schemas.openxmlformats.org/officeDocument/2006/relationships/image" Target="../media/image115.jpeg"/><Relationship Id="rId10" Type="http://schemas.openxmlformats.org/officeDocument/2006/relationships/image" Target="../media/image119.jpeg"/><Relationship Id="rId4" Type="http://schemas.openxmlformats.org/officeDocument/2006/relationships/image" Target="../media/image114.jpeg"/><Relationship Id="rId9" Type="http://schemas.openxmlformats.org/officeDocument/2006/relationships/image" Target="../media/image118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123.jpe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hdphoto" Target="../media/hdphoto1.wdp"/><Relationship Id="rId5" Type="http://schemas.openxmlformats.org/officeDocument/2006/relationships/diagramColors" Target="../diagrams/colors4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21.jpeg"/><Relationship Id="rId12" Type="http://schemas.openxmlformats.org/officeDocument/2006/relationships/diagramColors" Target="../diagrams/colors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diagramQuickStyle" Target="../diagrams/quickStyle6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24.png"/><Relationship Id="rId10" Type="http://schemas.openxmlformats.org/officeDocument/2006/relationships/diagramLayout" Target="../diagrams/layout6.xml"/><Relationship Id="rId4" Type="http://schemas.openxmlformats.org/officeDocument/2006/relationships/diagramQuickStyle" Target="../diagrams/quickStyle5.xml"/><Relationship Id="rId9" Type="http://schemas.openxmlformats.org/officeDocument/2006/relationships/diagramData" Target="../diagrams/data6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Меркуловский 21.09.2018.jpg"/>
          <p:cNvPicPr>
            <a:picLocks noChangeAspect="1" noChangeArrowheads="1"/>
          </p:cNvPicPr>
          <p:nvPr/>
        </p:nvPicPr>
        <p:blipFill>
          <a:blip r:embed="rId2" cstate="print"/>
          <a:srcRect t="9051" r="-44"/>
          <a:stretch>
            <a:fillRect/>
          </a:stretch>
        </p:blipFill>
        <p:spPr bwMode="auto">
          <a:xfrm>
            <a:off x="8029" y="0"/>
            <a:ext cx="9144001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A0FE0"/>
            </a:solidFill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" y="332656"/>
            <a:ext cx="9144000" cy="92333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i="1" spc="300" dirty="0" smtClean="0">
                <a:ln w="11430" cmpd="sng">
                  <a:solidFill>
                    <a:srgbClr val="0A0FE0"/>
                  </a:solidFill>
                  <a:prstDash val="solid"/>
                  <a:miter lim="800000"/>
                </a:ln>
                <a:solidFill>
                  <a:srgbClr val="0A0FE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 pitchFamily="34" charset="0"/>
                <a:cs typeface="Aparajita" pitchFamily="34" charset="0"/>
              </a:rPr>
              <a:t>Муниципальное образование «</a:t>
            </a:r>
            <a:r>
              <a:rPr lang="ru-RU" i="1" spc="300" dirty="0" err="1" smtClean="0">
                <a:ln w="11430" cmpd="sng">
                  <a:solidFill>
                    <a:srgbClr val="0A0FE0"/>
                  </a:solidFill>
                  <a:prstDash val="solid"/>
                  <a:miter lim="800000"/>
                </a:ln>
                <a:solidFill>
                  <a:srgbClr val="0A0FE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 pitchFamily="34" charset="0"/>
                <a:cs typeface="Aparajita" pitchFamily="34" charset="0"/>
              </a:rPr>
              <a:t>Меркуловское</a:t>
            </a:r>
            <a:r>
              <a:rPr lang="ru-RU" i="1" spc="300" dirty="0" smtClean="0">
                <a:ln w="11430" cmpd="sng">
                  <a:solidFill>
                    <a:srgbClr val="0A0FE0"/>
                  </a:solidFill>
                  <a:prstDash val="solid"/>
                  <a:miter lim="800000"/>
                </a:ln>
                <a:solidFill>
                  <a:srgbClr val="0A0FE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 pitchFamily="34" charset="0"/>
                <a:cs typeface="Aparajita" pitchFamily="34" charset="0"/>
              </a:rPr>
              <a:t> сельское поселение»</a:t>
            </a:r>
          </a:p>
          <a:p>
            <a:pPr algn="ctr"/>
            <a:r>
              <a:rPr lang="ru-RU" i="1" spc="300" dirty="0" smtClean="0">
                <a:ln w="11430" cmpd="sng">
                  <a:solidFill>
                    <a:srgbClr val="0A0FE0"/>
                  </a:solidFill>
                  <a:prstDash val="solid"/>
                  <a:miter lim="800000"/>
                </a:ln>
                <a:solidFill>
                  <a:srgbClr val="0A0FE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 pitchFamily="34" charset="0"/>
                <a:cs typeface="Aparajita" pitchFamily="34" charset="0"/>
              </a:rPr>
              <a:t>Шолоховского района Ростовской области</a:t>
            </a:r>
          </a:p>
          <a:p>
            <a:pPr algn="ctr"/>
            <a:endParaRPr lang="ru-RU" i="1" cap="none" spc="300" dirty="0">
              <a:ln w="11430" cmpd="sng">
                <a:solidFill>
                  <a:srgbClr val="0A0FE0"/>
                </a:solidFill>
                <a:prstDash val="solid"/>
                <a:miter lim="800000"/>
              </a:ln>
              <a:solidFill>
                <a:srgbClr val="0A0FE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 pitchFamily="34" charset="0"/>
              <a:cs typeface="Aparajit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717032"/>
            <a:ext cx="8784976" cy="298543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Всероссийский конкурс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«Лучшая муниципальная  практика»</a:t>
            </a:r>
          </a:p>
          <a:p>
            <a:pPr algn="ctr"/>
            <a:r>
              <a:rPr lang="ru-RU" sz="20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номинация «Обеспечение </a:t>
            </a:r>
            <a:r>
              <a:rPr lang="ru-RU" sz="200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эффективной «обратной связи» </a:t>
            </a:r>
            <a:r>
              <a:rPr lang="ru-RU" sz="20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жителями муниципальных образований, </a:t>
            </a:r>
          </a:p>
          <a:p>
            <a:pPr algn="ctr"/>
            <a:r>
              <a:rPr lang="ru-RU" sz="20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развитие территориального самоуправления и привлечения граждан к осуществлению, участию в осуществлении местного самоуправления в иных формах»</a:t>
            </a:r>
          </a:p>
          <a:p>
            <a:pPr algn="ctr"/>
            <a:r>
              <a:rPr lang="ru-RU" sz="2400" cap="none" spc="0" dirty="0" smtClean="0">
                <a:ln w="12700">
                  <a:solidFill>
                    <a:srgbClr val="0A0FE0"/>
                  </a:solidFill>
                  <a:prstDash val="solid"/>
                </a:ln>
                <a:solidFill>
                  <a:srgbClr val="0A0FE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2018 год</a:t>
            </a:r>
            <a:endParaRPr lang="ru-RU" sz="2400" cap="none" spc="0" dirty="0">
              <a:ln w="12700">
                <a:solidFill>
                  <a:srgbClr val="0A0FE0"/>
                </a:solidFill>
                <a:prstDash val="solid"/>
              </a:ln>
              <a:solidFill>
                <a:srgbClr val="0A0FE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10399" t="11170" r="11153" b="5884"/>
          <a:stretch/>
        </p:blipFill>
        <p:spPr bwMode="auto">
          <a:xfrm>
            <a:off x="291933" y="3862275"/>
            <a:ext cx="3065029" cy="1946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3" y="970152"/>
            <a:ext cx="2003457" cy="2711061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38820" y="672405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5536" y="26074"/>
            <a:ext cx="6612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НАСЕЛЕНИЯ ПЕЧАТНЫМИ СРЕДСТВАМИ МАССОВОЙ ИНФОРМАЦИИ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7581" y="225241"/>
            <a:ext cx="2136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7581" y="-21367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922" y="6012402"/>
            <a:ext cx="269926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A0FE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A0FE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ru-RU" dirty="0">
                <a:solidFill>
                  <a:srgbClr val="0A0FE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ru-RU" dirty="0" smtClean="0">
                <a:solidFill>
                  <a:srgbClr val="0A0FE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merkulovskoesp.</a:t>
            </a:r>
            <a:r>
              <a:rPr lang="en-US" dirty="0" err="1" smtClean="0">
                <a:solidFill>
                  <a:srgbClr val="0A0FE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dirty="0">
              <a:solidFill>
                <a:srgbClr val="0A0FE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820" y="6310149"/>
            <a:ext cx="397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A0FE0"/>
                </a:solidFill>
              </a:rPr>
              <a:t>Посещений сайта за 2018 год- </a:t>
            </a:r>
            <a:r>
              <a:rPr lang="ru-RU" b="1" dirty="0" smtClean="0">
                <a:solidFill>
                  <a:srgbClr val="FF0000"/>
                </a:solidFill>
              </a:rPr>
              <a:t>7642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946110"/>
            <a:ext cx="3528392" cy="1108422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Доступность населения к информации органов местного самоуправления</a:t>
            </a:r>
            <a:endParaRPr lang="ru-RU" dirty="0"/>
          </a:p>
        </p:txBody>
      </p:sp>
      <p:sp>
        <p:nvSpPr>
          <p:cNvPr id="12" name="Стрелка влево 11"/>
          <p:cNvSpPr/>
          <p:nvPr/>
        </p:nvSpPr>
        <p:spPr>
          <a:xfrm>
            <a:off x="2411759" y="1556792"/>
            <a:ext cx="1704691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9187278">
            <a:off x="3456659" y="2806624"/>
            <a:ext cx="1725770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6200000">
            <a:off x="6126993" y="3255799"/>
            <a:ext cx="1814789" cy="403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760" y="845544"/>
            <a:ext cx="2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A0FE0"/>
                </a:solidFill>
              </a:rPr>
              <a:t>Общественно-политическая газета Шолоховского района Ростовской области «Тихий Дон» </a:t>
            </a:r>
            <a:endParaRPr lang="ru-RU" sz="1400" dirty="0">
              <a:solidFill>
                <a:srgbClr val="0A0FE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6674" y="3626978"/>
            <a:ext cx="2758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A0FE0"/>
                </a:solidFill>
              </a:rPr>
              <a:t>Официальный сайт поселения </a:t>
            </a:r>
            <a:endParaRPr lang="ru-RU" sz="1400" dirty="0">
              <a:solidFill>
                <a:srgbClr val="0A0FE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088" y="4922871"/>
            <a:ext cx="3429783" cy="923330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Информационные стенды</a:t>
            </a:r>
          </a:p>
          <a:p>
            <a:r>
              <a:rPr lang="ru-RU" dirty="0" smtClean="0"/>
              <a:t>Доска объявлений в хуторах</a:t>
            </a:r>
          </a:p>
          <a:p>
            <a:r>
              <a:rPr lang="ru-RU" dirty="0" smtClean="0"/>
              <a:t>Информационные бюллетени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48" y="4671234"/>
            <a:ext cx="1577927" cy="2103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r="6075" b="18373"/>
          <a:stretch/>
        </p:blipFill>
        <p:spPr>
          <a:xfrm>
            <a:off x="3707314" y="4690727"/>
            <a:ext cx="1721845" cy="2064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06" y="4671234"/>
            <a:ext cx="2718805" cy="20391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5" y="4992259"/>
            <a:ext cx="2953480" cy="1757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0596" name="Picture 4" descr="C:\Users\Admin\Desktop\Фото\Изображение 015.jpg"/>
          <p:cNvPicPr>
            <a:picLocks noChangeAspect="1" noChangeArrowheads="1"/>
          </p:cNvPicPr>
          <p:nvPr/>
        </p:nvPicPr>
        <p:blipFill rotWithShape="1">
          <a:blip r:embed="rId6" cstate="print"/>
          <a:srcRect l="1" r="8111" b="22761"/>
          <a:stretch/>
        </p:blipFill>
        <p:spPr bwMode="auto">
          <a:xfrm>
            <a:off x="142535" y="1112846"/>
            <a:ext cx="2167815" cy="2431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87" y="1514423"/>
            <a:ext cx="2031689" cy="2708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000863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042" y="6472"/>
            <a:ext cx="741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ПО РАЗВИТИЮ ГРАЖДАНСКОЙ АКТИВНОСТИ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2535" y="652803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594" name="Picture 2" descr="C:\Users\Admin\Desktop\Фото\Изображение 031.jpg"/>
          <p:cNvPicPr>
            <a:picLocks noChangeAspect="1" noChangeArrowheads="1"/>
          </p:cNvPicPr>
          <p:nvPr/>
        </p:nvPicPr>
        <p:blipFill rotWithShape="1">
          <a:blip r:embed="rId8" cstate="print"/>
          <a:srcRect l="1045" t="8507"/>
          <a:stretch/>
        </p:blipFill>
        <p:spPr bwMode="auto">
          <a:xfrm>
            <a:off x="361001" y="3187959"/>
            <a:ext cx="1816097" cy="2239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22" y="1152146"/>
            <a:ext cx="3046037" cy="1931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b="16367"/>
          <a:stretch/>
        </p:blipFill>
        <p:spPr>
          <a:xfrm>
            <a:off x="5468266" y="876749"/>
            <a:ext cx="2521343" cy="188602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2351773" y="3187959"/>
            <a:ext cx="4566985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A0FE0"/>
                </a:solidFill>
              </a:rPr>
              <a:t> По инициативе жителей </a:t>
            </a:r>
            <a:r>
              <a:rPr lang="ru-RU" dirty="0" err="1" smtClean="0">
                <a:solidFill>
                  <a:srgbClr val="0A0FE0"/>
                </a:solidFill>
              </a:rPr>
              <a:t>Меркуловского</a:t>
            </a:r>
            <a:r>
              <a:rPr lang="ru-RU" dirty="0" smtClean="0">
                <a:solidFill>
                  <a:srgbClr val="0A0FE0"/>
                </a:solidFill>
              </a:rPr>
              <a:t>         </a:t>
            </a:r>
          </a:p>
          <a:p>
            <a:r>
              <a:rPr lang="ru-RU" dirty="0">
                <a:solidFill>
                  <a:srgbClr val="0A0FE0"/>
                </a:solidFill>
              </a:rPr>
              <a:t> </a:t>
            </a:r>
            <a:r>
              <a:rPr lang="ru-RU" dirty="0" smtClean="0">
                <a:solidFill>
                  <a:srgbClr val="0A0FE0"/>
                </a:solidFill>
              </a:rPr>
              <a:t>сельского поселения на месте раскопок  </a:t>
            </a:r>
          </a:p>
          <a:p>
            <a:r>
              <a:rPr lang="ru-RU" dirty="0">
                <a:solidFill>
                  <a:srgbClr val="0A0FE0"/>
                </a:solidFill>
              </a:rPr>
              <a:t> </a:t>
            </a:r>
            <a:r>
              <a:rPr lang="ru-RU" dirty="0" smtClean="0">
                <a:solidFill>
                  <a:srgbClr val="0A0FE0"/>
                </a:solidFill>
              </a:rPr>
              <a:t>установлены обелиски павшим в годы </a:t>
            </a:r>
          </a:p>
          <a:p>
            <a:r>
              <a:rPr lang="ru-RU" dirty="0">
                <a:solidFill>
                  <a:srgbClr val="0A0FE0"/>
                </a:solidFill>
              </a:rPr>
              <a:t> </a:t>
            </a:r>
            <a:r>
              <a:rPr lang="ru-RU" dirty="0" smtClean="0">
                <a:solidFill>
                  <a:srgbClr val="0A0FE0"/>
                </a:solidFill>
              </a:rPr>
              <a:t>Великой Отечественной войны (1942г.)   </a:t>
            </a:r>
          </a:p>
          <a:p>
            <a:r>
              <a:rPr lang="ru-RU" dirty="0">
                <a:solidFill>
                  <a:srgbClr val="0A0FE0"/>
                </a:solidFill>
              </a:rPr>
              <a:t> </a:t>
            </a:r>
            <a:r>
              <a:rPr lang="ru-RU" dirty="0" smtClean="0">
                <a:solidFill>
                  <a:srgbClr val="0A0FE0"/>
                </a:solidFill>
              </a:rPr>
              <a:t>при освобождении </a:t>
            </a:r>
            <a:r>
              <a:rPr lang="ru-RU" dirty="0" err="1" smtClean="0">
                <a:solidFill>
                  <a:srgbClr val="0A0FE0"/>
                </a:solidFill>
              </a:rPr>
              <a:t>х.Меркуловского</a:t>
            </a:r>
            <a:endParaRPr lang="ru-RU" dirty="0">
              <a:solidFill>
                <a:srgbClr val="0A0FE0"/>
              </a:solidFill>
            </a:endParaRPr>
          </a:p>
        </p:txBody>
      </p:sp>
      <p:pic>
        <p:nvPicPr>
          <p:cNvPr id="21" name="Picture 2" descr="SS10188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51" y="3544794"/>
            <a:ext cx="1917875" cy="126994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2" t="6879" r="5012" b="13037"/>
          <a:stretch/>
        </p:blipFill>
        <p:spPr>
          <a:xfrm>
            <a:off x="214282" y="1214422"/>
            <a:ext cx="3270407" cy="218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000863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0585" y="669830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221" y="23499"/>
            <a:ext cx="69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РЕЗУЛЬТАТЫ ПРАКТИКИ                                                                               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ПО РАЗВИТИЮ ГРАЖДАНСКОЙ АКТИВНОСТИ </a:t>
            </a:r>
          </a:p>
        </p:txBody>
      </p:sp>
      <p:pic>
        <p:nvPicPr>
          <p:cNvPr id="3" name="Picture 8" descr="C:\Users\Admin\Desktop\Фото\20190210_111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3504" y="1785926"/>
            <a:ext cx="3857652" cy="2174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6" descr="C:\Users\Admin\Desktop\Фото\20190210_113725.jpg"/>
          <p:cNvPicPr>
            <a:picLocks noChangeAspect="1" noChangeArrowheads="1"/>
          </p:cNvPicPr>
          <p:nvPr/>
        </p:nvPicPr>
        <p:blipFill rotWithShape="1">
          <a:blip r:embed="rId6" cstate="print"/>
          <a:srcRect l="6623" t="8846" r="9523" b="2569"/>
          <a:stretch/>
        </p:blipFill>
        <p:spPr bwMode="auto">
          <a:xfrm>
            <a:off x="4643438" y="3714752"/>
            <a:ext cx="3864238" cy="230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786182" y="857232"/>
            <a:ext cx="642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A0FE0"/>
                </a:solidFill>
              </a:rPr>
              <a:t>          Патриотические мероприятия                                             организованные у участием общественности</a:t>
            </a:r>
            <a:endParaRPr lang="ru-RU" b="1" dirty="0">
              <a:solidFill>
                <a:srgbClr val="0A0FE0"/>
              </a:solidFill>
            </a:endParaRPr>
          </a:p>
        </p:txBody>
      </p:sp>
      <p:pic>
        <p:nvPicPr>
          <p:cNvPr id="17" name="Picture 2" descr="C:\Users\Admin\Desktop\Фото\20181028_180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937852"/>
            <a:ext cx="4071966" cy="22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42844" y="6357958"/>
            <a:ext cx="471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 100–</a:t>
            </a:r>
            <a:r>
              <a:rPr lang="ru-RU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летию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ВЛКСМ «Встреча поколений»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876" y="6357958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Встреча с воинами интернационалистами 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36" y="-2096"/>
            <a:ext cx="69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РЕЗУЛЬТАТЫ ПРАКТИКИ                                                                               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ПО РАЗВИТИЮ ГРАЖДАНСКОЙ АКТИВНОСТИ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00863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46084" y="644235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" b="9494"/>
          <a:stretch/>
        </p:blipFill>
        <p:spPr>
          <a:xfrm>
            <a:off x="4495349" y="3691638"/>
            <a:ext cx="4508840" cy="3040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2" t="10785" r="32180" b="1"/>
          <a:stretch/>
        </p:blipFill>
        <p:spPr>
          <a:xfrm>
            <a:off x="7703450" y="3692560"/>
            <a:ext cx="1279276" cy="24500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" b="30842"/>
          <a:stretch/>
        </p:blipFill>
        <p:spPr>
          <a:xfrm>
            <a:off x="1889829" y="917161"/>
            <a:ext cx="450884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6" y="3675856"/>
            <a:ext cx="4076494" cy="3057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SDC120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3252"/>
            <a:ext cx="2716784" cy="243873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28483" r="10468" b="23353"/>
          <a:stretch/>
        </p:blipFill>
        <p:spPr>
          <a:xfrm>
            <a:off x="1889829" y="1546584"/>
            <a:ext cx="1487080" cy="15308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293301" y="3045307"/>
            <a:ext cx="745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A0FE0"/>
                </a:solidFill>
              </a:rPr>
              <a:t> Мероприятия, посвященные                                                         Дню победы в Великой Отечественной войне</a:t>
            </a:r>
            <a:endParaRPr lang="ru-RU" b="1" dirty="0">
              <a:solidFill>
                <a:srgbClr val="0A0FE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6" y="859574"/>
            <a:ext cx="1765051" cy="23534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838" r="388" b="11019"/>
          <a:stretch/>
        </p:blipFill>
        <p:spPr>
          <a:xfrm>
            <a:off x="6510629" y="801827"/>
            <a:ext cx="2538967" cy="13608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2" descr="C:\Users\Admin\Desktop\Фото\image3C56LHI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25438" y="1833490"/>
            <a:ext cx="2524158" cy="1682771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248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Admin\Desktop\Фото\20180909_100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839" y="1104502"/>
            <a:ext cx="4615816" cy="2602053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 w="762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05475" name="Picture 3" descr="C:\Users\Admin\Desktop\Фото\20180909_103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839" y="4005064"/>
            <a:ext cx="4615816" cy="2602053"/>
          </a:xfrm>
          <a:prstGeom prst="round2DiagRect">
            <a:avLst>
              <a:gd name="adj1" fmla="val 16667"/>
              <a:gd name="adj2" fmla="val 0"/>
            </a:avLst>
          </a:prstGeom>
          <a:ln w="762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128655" y="870540"/>
            <a:ext cx="3744416" cy="181588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Участие граждан в                    акции </a:t>
            </a:r>
          </a:p>
          <a:p>
            <a:pPr algn="ctr"/>
            <a:r>
              <a:rPr lang="ru-RU" sz="28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«Голосуем всей семьей»</a:t>
            </a:r>
            <a:endParaRPr lang="ru-RU" sz="2800" b="1" i="1" dirty="0">
              <a:solidFill>
                <a:srgbClr val="0A0FE0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5" r="-633" b="9765"/>
          <a:stretch/>
        </p:blipFill>
        <p:spPr>
          <a:xfrm>
            <a:off x="5868144" y="2849076"/>
            <a:ext cx="2711152" cy="3747769"/>
          </a:xfrm>
          <a:prstGeom prst="round2DiagRect">
            <a:avLst>
              <a:gd name="adj1" fmla="val 16667"/>
              <a:gd name="adj2" fmla="val 0"/>
            </a:avLst>
          </a:prstGeom>
          <a:ln w="762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00863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9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РЕЗУЛЬТАТЫ ПРАКТИКИ                                                                               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ПО РАЗВИТИЮ ГРАЖДАНСКОЙ АКТИВНОСТИ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2844" y="632687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2844" y="142852"/>
            <a:ext cx="698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7581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http://flag.kuda.ua/wp-content/uploads/2015/02/kuda.ua_russia9-1024x6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706262" cy="5220357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4378415"/>
              </p:ext>
            </p:extLst>
          </p:nvPr>
        </p:nvGraphicFramePr>
        <p:xfrm>
          <a:off x="4499992" y="3717032"/>
          <a:ext cx="4616121" cy="2720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3643306" y="857232"/>
            <a:ext cx="3446311" cy="3000396"/>
            <a:chOff x="957332" y="3362114"/>
            <a:chExt cx="4573806" cy="4034562"/>
          </a:xfrm>
        </p:grpSpPr>
        <p:sp>
          <p:nvSpPr>
            <p:cNvPr id="5" name="Овал 4" descr="C:\Users\Admin\Desktop\Фото\20180217_112212.jpg"/>
            <p:cNvSpPr/>
            <p:nvPr/>
          </p:nvSpPr>
          <p:spPr>
            <a:xfrm>
              <a:off x="1165577" y="3362114"/>
              <a:ext cx="4365561" cy="4034562"/>
            </a:xfrm>
            <a:prstGeom prst="ellipse">
              <a:avLst/>
            </a:prstGeom>
            <a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39000" r="-39000"/>
              </a:stretch>
            </a:blipFill>
            <a:ln w="5715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 flipH="1">
              <a:off x="957332" y="5212810"/>
              <a:ext cx="316567" cy="104210"/>
            </a:xfrm>
            <a:custGeom>
              <a:avLst/>
              <a:gdLst>
                <a:gd name="connsiteX0" fmla="*/ 0 w 316567"/>
                <a:gd name="connsiteY0" fmla="*/ 0 h 104210"/>
                <a:gd name="connsiteX1" fmla="*/ 316567 w 316567"/>
                <a:gd name="connsiteY1" fmla="*/ 0 h 104210"/>
                <a:gd name="connsiteX2" fmla="*/ 316567 w 316567"/>
                <a:gd name="connsiteY2" fmla="*/ 104210 h 104210"/>
                <a:gd name="connsiteX3" fmla="*/ 0 w 316567"/>
                <a:gd name="connsiteY3" fmla="*/ 104210 h 104210"/>
                <a:gd name="connsiteX4" fmla="*/ 0 w 316567"/>
                <a:gd name="connsiteY4" fmla="*/ 0 h 10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67" h="104210">
                  <a:moveTo>
                    <a:pt x="0" y="0"/>
                  </a:moveTo>
                  <a:lnTo>
                    <a:pt x="316567" y="0"/>
                  </a:lnTo>
                  <a:lnTo>
                    <a:pt x="316567" y="104210"/>
                  </a:lnTo>
                  <a:lnTo>
                    <a:pt x="0" y="1042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chemeClr val="bg1"/>
              </a:solidFill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7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9"/>
          <a:stretch/>
        </p:blipFill>
        <p:spPr>
          <a:xfrm>
            <a:off x="214282" y="3075064"/>
            <a:ext cx="2212708" cy="3588352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26" name="Picture 2" descr="https://im0-tub-ru.yandex.net/i?id=ba82a81fde52c898e2d430ad83feb454-l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52541"/>
            <a:ext cx="3277598" cy="1759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4294" y="-21148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99903" y="623278"/>
            <a:ext cx="6877996" cy="38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7050854" y="26235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2498" y="6252736"/>
            <a:ext cx="283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A0F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Молодой избиратель</a:t>
            </a:r>
            <a:endParaRPr lang="ru-RU" b="1" dirty="0">
              <a:solidFill>
                <a:srgbClr val="0A0FE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C:\Users\Admin\Desktop\Фото\20160406_104335.jpg"/>
          <p:cNvPicPr>
            <a:picLocks noChangeAspect="1" noChangeArrowheads="1"/>
          </p:cNvPicPr>
          <p:nvPr/>
        </p:nvPicPr>
        <p:blipFill rotWithShape="1">
          <a:blip r:embed="rId2" cstate="print"/>
          <a:srcRect l="11058" b="3791"/>
          <a:stretch/>
        </p:blipFill>
        <p:spPr bwMode="auto">
          <a:xfrm>
            <a:off x="5068057" y="1168524"/>
            <a:ext cx="3707080" cy="226054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103426" name="Picture 2" descr="C:\Users\Admin\Desktop\Фото\Фото006.jpg"/>
          <p:cNvPicPr>
            <a:picLocks noChangeAspect="1" noChangeArrowheads="1"/>
          </p:cNvPicPr>
          <p:nvPr/>
        </p:nvPicPr>
        <p:blipFill rotWithShape="1">
          <a:blip r:embed="rId3" cstate="print"/>
          <a:srcRect l="1706" b="10130"/>
          <a:stretch/>
        </p:blipFill>
        <p:spPr bwMode="auto">
          <a:xfrm>
            <a:off x="5068057" y="3885829"/>
            <a:ext cx="3732465" cy="255875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4333" y="758290"/>
            <a:ext cx="8647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Жители хуторов принимают активное участие в экологических  субботниках</a:t>
            </a:r>
            <a:endParaRPr lang="ru-RU" sz="1600" b="1" i="1" dirty="0">
              <a:solidFill>
                <a:srgbClr val="0A0F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72330" y="0"/>
            <a:ext cx="2214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700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94334" y="592965"/>
            <a:ext cx="6877996" cy="38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52120" y="6456652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Уборка мусора вдоль дорог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6"/>
          <a:stretch/>
        </p:blipFill>
        <p:spPr>
          <a:xfrm>
            <a:off x="357158" y="3857628"/>
            <a:ext cx="4094734" cy="258289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20148" r="1439" b="6363"/>
          <a:stretch/>
        </p:blipFill>
        <p:spPr>
          <a:xfrm>
            <a:off x="320999" y="1198424"/>
            <a:ext cx="4103074" cy="225180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14348" y="6429396"/>
            <a:ext cx="3620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Уборка территории учреждения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4138" y="3478728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Уборка памятных мест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174" y="3492328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Уборка территории кладбища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Фото\IMG_1047.JPG"/>
          <p:cNvPicPr>
            <a:picLocks noChangeAspect="1" noChangeArrowheads="1"/>
          </p:cNvPicPr>
          <p:nvPr/>
        </p:nvPicPr>
        <p:blipFill>
          <a:blip r:embed="rId2" cstate="print"/>
          <a:srcRect r="2787" b="16285"/>
          <a:stretch>
            <a:fillRect/>
          </a:stretch>
        </p:blipFill>
        <p:spPr bwMode="auto">
          <a:xfrm>
            <a:off x="4673159" y="3878720"/>
            <a:ext cx="4248473" cy="2743806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700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72330" y="0"/>
            <a:ext cx="2214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r="686" b="7652"/>
          <a:stretch/>
        </p:blipFill>
        <p:spPr>
          <a:xfrm>
            <a:off x="4673160" y="892880"/>
            <a:ext cx="4260368" cy="2723399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b="2116"/>
          <a:stretch/>
        </p:blipFill>
        <p:spPr>
          <a:xfrm>
            <a:off x="195491" y="4342268"/>
            <a:ext cx="4141738" cy="2330123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00430" y="1357298"/>
            <a:ext cx="2664296" cy="33855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A0FE0"/>
                </a:solidFill>
              </a:rPr>
              <a:t>Акция «Посади дерево»</a:t>
            </a:r>
            <a:endParaRPr lang="ru-RU" sz="1600" b="1" dirty="0">
              <a:solidFill>
                <a:srgbClr val="0A0FE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-261" r="4848" b="-1908"/>
          <a:stretch/>
        </p:blipFill>
        <p:spPr>
          <a:xfrm rot="5400000">
            <a:off x="174192" y="1436945"/>
            <a:ext cx="3202221" cy="2344344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214414" y="3000372"/>
            <a:ext cx="2975290" cy="33855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A0FE0"/>
                </a:solidFill>
              </a:rPr>
              <a:t>Акция «Я тоже дед Мороз»</a:t>
            </a:r>
            <a:endParaRPr lang="ru-RU" sz="1600" b="1" dirty="0">
              <a:solidFill>
                <a:srgbClr val="0A0FE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1002" y="3947621"/>
            <a:ext cx="2591198" cy="33855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A0FE0"/>
                </a:solidFill>
              </a:rPr>
              <a:t>Акция «Чистые берега»</a:t>
            </a:r>
            <a:endParaRPr lang="ru-RU" sz="1600" b="1" dirty="0">
              <a:solidFill>
                <a:srgbClr val="0A0FE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0917" y="6248961"/>
            <a:ext cx="3073117" cy="338554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A0FE0"/>
                </a:solidFill>
              </a:rPr>
              <a:t>Акция «Подари себе жизнь»</a:t>
            </a:r>
            <a:endParaRPr lang="ru-RU" sz="1600" b="1" dirty="0">
              <a:solidFill>
                <a:srgbClr val="0A0FE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81444" y="609888"/>
            <a:ext cx="6858048" cy="28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" t="9886"/>
          <a:stretch/>
        </p:blipFill>
        <p:spPr>
          <a:xfrm>
            <a:off x="314077" y="1622317"/>
            <a:ext cx="3331537" cy="224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HeroicExtreme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82" y="2554373"/>
            <a:ext cx="3387766" cy="2583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84" y="1033946"/>
            <a:ext cx="2179068" cy="1452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072330" y="0"/>
            <a:ext cx="2214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700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78563" y="617908"/>
            <a:ext cx="6858048" cy="28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10273" y="762404"/>
            <a:ext cx="80496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A0FE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        </a:t>
            </a:r>
            <a:r>
              <a:rPr lang="ru-RU" b="1" i="1" dirty="0" smtClean="0">
                <a:ln w="3175">
                  <a:solidFill>
                    <a:srgbClr val="FF0000"/>
                  </a:solidFill>
                </a:ln>
                <a:solidFill>
                  <a:srgbClr val="0A0FE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Муниципальный конкурс </a:t>
            </a:r>
            <a:endParaRPr lang="ru-RU" b="1" i="1" dirty="0">
              <a:ln w="3175">
                <a:solidFill>
                  <a:srgbClr val="FF0000"/>
                </a:solidFill>
              </a:ln>
              <a:solidFill>
                <a:srgbClr val="0A0FE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ru-RU" b="1" i="1" dirty="0" smtClean="0">
                <a:ln w="3175">
                  <a:solidFill>
                    <a:srgbClr val="FF0000"/>
                  </a:solidFill>
                </a:ln>
                <a:solidFill>
                  <a:srgbClr val="0A0FE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«Любимому хутору – красивый дом и двор»</a:t>
            </a:r>
          </a:p>
          <a:p>
            <a:pPr algn="ctr"/>
            <a:endParaRPr lang="ru-RU" b="1" i="1" dirty="0">
              <a:solidFill>
                <a:srgbClr val="0A0FE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" t="8154" r="-1" b="9068"/>
          <a:stretch/>
        </p:blipFill>
        <p:spPr>
          <a:xfrm>
            <a:off x="310273" y="4122331"/>
            <a:ext cx="3829162" cy="2361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66" y="4174859"/>
            <a:ext cx="2253395" cy="16900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" b="13686"/>
          <a:stretch/>
        </p:blipFill>
        <p:spPr>
          <a:xfrm>
            <a:off x="3491880" y="1716417"/>
            <a:ext cx="2404740" cy="2085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82150" y="5864905"/>
            <a:ext cx="8818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                                                                             </a:t>
            </a:r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Конкурс </a:t>
            </a:r>
            <a:r>
              <a:rPr lang="ru-RU" sz="1600" b="1" i="1" dirty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направлен на развитие инициативы </a:t>
            </a:r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ru-RU" sz="1600" b="1" i="1" dirty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                                                                                         населения </a:t>
            </a:r>
            <a:r>
              <a:rPr lang="ru-RU" sz="1600" b="1" i="1" dirty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в улучшении благоустройства </a:t>
            </a:r>
            <a:endParaRPr lang="ru-RU" sz="1600" b="1" i="1" dirty="0" smtClean="0">
              <a:solidFill>
                <a:srgbClr val="0A0FE0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r>
              <a:rPr lang="ru-RU" sz="1600" b="1" i="1" dirty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                                                                                           и </a:t>
            </a:r>
            <a:r>
              <a:rPr lang="ru-RU" sz="1600" b="1" i="1" dirty="0">
                <a:solidFill>
                  <a:srgbClr val="0A0FE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озеленения придомовых территорий</a:t>
            </a:r>
          </a:p>
        </p:txBody>
      </p:sp>
    </p:spTree>
    <p:extLst>
      <p:ext uri="{BB962C8B-B14F-4D97-AF65-F5344CB8AC3E}">
        <p14:creationId xmlns:p14="http://schemas.microsoft.com/office/powerpoint/2010/main" val="4882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2283" r="16138" b="12283"/>
          <a:stretch/>
        </p:blipFill>
        <p:spPr>
          <a:xfrm>
            <a:off x="5809603" y="4900192"/>
            <a:ext cx="3228147" cy="17971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282" y="0"/>
            <a:ext cx="657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00892" y="0"/>
            <a:ext cx="2143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pic>
        <p:nvPicPr>
          <p:cNvPr id="12" name="Picture 3" descr="C:\Users\Admin\Desktop\Фото\20180601_115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43" y="4934868"/>
            <a:ext cx="3064896" cy="172776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42844" y="85723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b="1" i="1" dirty="0">
              <a:solidFill>
                <a:srgbClr val="0A0FE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 descr="C:\Users\Admin\Desktop\Фото\P5290109.JPG"/>
          <p:cNvPicPr>
            <a:picLocks noChangeAspect="1" noChangeArrowheads="1"/>
          </p:cNvPicPr>
          <p:nvPr/>
        </p:nvPicPr>
        <p:blipFill rotWithShape="1">
          <a:blip r:embed="rId4" cstate="print"/>
          <a:srcRect l="-636" t="15126"/>
          <a:stretch/>
        </p:blipFill>
        <p:spPr bwMode="auto">
          <a:xfrm>
            <a:off x="142844" y="2779172"/>
            <a:ext cx="3067402" cy="194022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58040" y="627644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Admin\Desktop\Фото\20170226_114121.jpg"/>
          <p:cNvPicPr>
            <a:picLocks noChangeAspect="1" noChangeArrowheads="1"/>
          </p:cNvPicPr>
          <p:nvPr/>
        </p:nvPicPr>
        <p:blipFill rotWithShape="1">
          <a:blip r:embed="rId5" cstate="print"/>
          <a:srcRect l="122" t="8593"/>
          <a:stretch/>
        </p:blipFill>
        <p:spPr bwMode="auto">
          <a:xfrm>
            <a:off x="5796136" y="1484783"/>
            <a:ext cx="3181352" cy="1641313"/>
          </a:xfrm>
          <a:prstGeom prst="rect">
            <a:avLst/>
          </a:prstGeom>
          <a:noFill/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0" name="Горизонтальный свиток 19"/>
          <p:cNvSpPr/>
          <p:nvPr/>
        </p:nvSpPr>
        <p:spPr>
          <a:xfrm>
            <a:off x="3293875" y="615162"/>
            <a:ext cx="3861604" cy="839213"/>
          </a:xfrm>
          <a:prstGeom prst="horizontalScroll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Культурная жизнь поселения </a:t>
            </a:r>
            <a:endParaRPr lang="ru-RU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Лента лицом вниз 27"/>
          <p:cNvSpPr/>
          <p:nvPr/>
        </p:nvSpPr>
        <p:spPr>
          <a:xfrm>
            <a:off x="5784733" y="2980468"/>
            <a:ext cx="3220515" cy="229149"/>
          </a:xfrm>
          <a:prstGeom prst="ribbon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318825" y="2961332"/>
            <a:ext cx="1650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A0FE0"/>
                </a:solidFill>
              </a:rPr>
              <a:t> 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       Масленица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Лента лицом вниз 28"/>
          <p:cNvSpPr/>
          <p:nvPr/>
        </p:nvSpPr>
        <p:spPr>
          <a:xfrm>
            <a:off x="5816660" y="6447960"/>
            <a:ext cx="3214031" cy="289772"/>
          </a:xfrm>
          <a:prstGeom prst="ribbon">
            <a:avLst>
              <a:gd name="adj1" fmla="val 16667"/>
              <a:gd name="adj2" fmla="val 58727"/>
            </a:avLst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Лента лицом вниз 29"/>
          <p:cNvSpPr/>
          <p:nvPr/>
        </p:nvSpPr>
        <p:spPr>
          <a:xfrm>
            <a:off x="149150" y="6469857"/>
            <a:ext cx="3234661" cy="264087"/>
          </a:xfrm>
          <a:prstGeom prst="ribbon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952618" y="6469857"/>
            <a:ext cx="214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День защиты детей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Лента лицом вниз 31"/>
          <p:cNvSpPr/>
          <p:nvPr/>
        </p:nvSpPr>
        <p:spPr>
          <a:xfrm>
            <a:off x="142844" y="4431174"/>
            <a:ext cx="3294256" cy="329618"/>
          </a:xfrm>
          <a:prstGeom prst="ribbon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772426" y="4470194"/>
            <a:ext cx="24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Праздник «День соседей»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1151"/>
          <a:stretch/>
        </p:blipFill>
        <p:spPr>
          <a:xfrm>
            <a:off x="3357005" y="5028877"/>
            <a:ext cx="2342405" cy="157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850288"/>
            <a:ext cx="3067402" cy="172917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t="25846" r="30644" b="10562"/>
          <a:stretch/>
        </p:blipFill>
        <p:spPr>
          <a:xfrm>
            <a:off x="3305240" y="3468130"/>
            <a:ext cx="2375672" cy="1263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-2114"/>
          <a:stretch/>
        </p:blipFill>
        <p:spPr>
          <a:xfrm>
            <a:off x="3326740" y="1458051"/>
            <a:ext cx="2374361" cy="17258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22327"/>
          <a:stretch/>
        </p:blipFill>
        <p:spPr>
          <a:xfrm>
            <a:off x="5784733" y="3296894"/>
            <a:ext cx="3234991" cy="142874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21853" y="6456945"/>
            <a:ext cx="2593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    День матери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Лента лицом вниз 33"/>
          <p:cNvSpPr/>
          <p:nvPr/>
        </p:nvSpPr>
        <p:spPr>
          <a:xfrm>
            <a:off x="5784732" y="4471005"/>
            <a:ext cx="3234991" cy="309682"/>
          </a:xfrm>
          <a:prstGeom prst="ribbon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6011587" y="4448453"/>
            <a:ext cx="340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Театрализованное представление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Лента лицом вниз 36"/>
          <p:cNvSpPr/>
          <p:nvPr/>
        </p:nvSpPr>
        <p:spPr>
          <a:xfrm>
            <a:off x="3339028" y="4562565"/>
            <a:ext cx="2374362" cy="198226"/>
          </a:xfrm>
          <a:prstGeom prst="ribbon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Лента лицом вниз 37"/>
          <p:cNvSpPr/>
          <p:nvPr/>
        </p:nvSpPr>
        <p:spPr>
          <a:xfrm>
            <a:off x="3374732" y="6440534"/>
            <a:ext cx="2309897" cy="222094"/>
          </a:xfrm>
          <a:prstGeom prst="ribbon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666598" y="6407532"/>
            <a:ext cx="155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A0FE0"/>
                </a:solidFill>
              </a:rPr>
              <a:t>  </a:t>
            </a:r>
            <a:r>
              <a:rPr lang="ru-RU" sz="1200" b="1" dirty="0">
                <a:solidFill>
                  <a:srgbClr val="0A0FE0"/>
                </a:solidFill>
              </a:rPr>
              <a:t> </a:t>
            </a:r>
            <a:r>
              <a:rPr lang="ru-RU" sz="1200" b="1" dirty="0" smtClean="0">
                <a:solidFill>
                  <a:srgbClr val="0A0FE0"/>
                </a:solidFill>
              </a:rPr>
              <a:t>    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День хутора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87441" y="4555976"/>
            <a:ext cx="1621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    8 марта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Лента лицом вниз 35"/>
          <p:cNvSpPr/>
          <p:nvPr/>
        </p:nvSpPr>
        <p:spPr>
          <a:xfrm>
            <a:off x="3279223" y="3032456"/>
            <a:ext cx="2489154" cy="232792"/>
          </a:xfrm>
          <a:prstGeom prst="ribbon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2642" y="3036131"/>
            <a:ext cx="1193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Детская ёлка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4" name="Лента лицом вниз 43"/>
          <p:cNvSpPr/>
          <p:nvPr/>
        </p:nvSpPr>
        <p:spPr>
          <a:xfrm>
            <a:off x="16052" y="2335525"/>
            <a:ext cx="3294256" cy="292425"/>
          </a:xfrm>
          <a:prstGeom prst="ribbon">
            <a:avLst/>
          </a:prstGeom>
          <a:solidFill>
            <a:srgbClr val="FFE9A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563526" y="2364849"/>
            <a:ext cx="24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День защитника Отечества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%d0%9c%d0%b5%d1%80%d0%ba%d1%83%d0%bb%d0%be%d0%b2%d1%81%d0%ba%d0%be%d0%b5+%d1%81%d0%b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691" r="29311"/>
          <a:stretch/>
        </p:blipFill>
        <p:spPr bwMode="auto">
          <a:xfrm>
            <a:off x="5330320" y="1321734"/>
            <a:ext cx="3681228" cy="3768712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авнобедренный треугольник 12"/>
          <p:cNvSpPr/>
          <p:nvPr/>
        </p:nvSpPr>
        <p:spPr>
          <a:xfrm rot="5400000">
            <a:off x="204898" y="1987624"/>
            <a:ext cx="457983" cy="436756"/>
          </a:xfrm>
          <a:prstGeom prst="triangle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5512" y="517542"/>
            <a:ext cx="67687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48264" y="-27938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268" y="1980126"/>
            <a:ext cx="414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</a:t>
            </a:r>
          </a:p>
          <a:p>
            <a:endParaRPr lang="ru-RU" b="1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169383" y="3020360"/>
            <a:ext cx="501830" cy="439799"/>
          </a:xfrm>
          <a:prstGeom prst="triangle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146246" y="4077530"/>
            <a:ext cx="474648" cy="415458"/>
          </a:xfrm>
          <a:prstGeom prst="triangle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19563" y="2767641"/>
            <a:ext cx="3425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            муниципального </a:t>
            </a:r>
          </a:p>
          <a:p>
            <a:r>
              <a:rPr lang="ru-RU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b="1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735" y="3779054"/>
            <a:ext cx="357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обладающих  активным избирательным правом на день проведения муниципальных</a:t>
            </a:r>
            <a:endParaRPr lang="ru-RU" b="1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511" y="5098258"/>
            <a:ext cx="8656641" cy="1569660"/>
          </a:xfrm>
          <a:prstGeom prst="rect">
            <a:avLst/>
          </a:prstGeom>
          <a:gradFill>
            <a:gsLst>
              <a:gs pos="0">
                <a:srgbClr val="FFFF00"/>
              </a:gs>
              <a:gs pos="95000">
                <a:srgbClr val="66990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41000">
                  <a:srgbClr val="669900"/>
                </a:gs>
                <a:gs pos="75000">
                  <a:srgbClr val="669900"/>
                </a:gs>
                <a:gs pos="5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Меркуловское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- муниципальное образование в Шолоховском районе Ростовской области  расположено в его восточной части. В состав поселения входит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х.Меркуловский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х.Водянкий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х.Затонский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х.Калиновский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х.Варваринский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Административный центр поселения - хутор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Меркуловский</a:t>
            </a:r>
            <a:r>
              <a:rPr lang="ru-RU" sz="1600" dirty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асположен в 28 км от районного центра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ст.Вешенская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в 355 км от  областного центра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г.Ростов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-на-Дону. Географические координаты-49  36с.ш. и 41  32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в.д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A0F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5400000">
            <a:off x="173968" y="960143"/>
            <a:ext cx="513246" cy="419213"/>
          </a:xfrm>
          <a:prstGeom prst="triangle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268" y="989706"/>
            <a:ext cx="285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образования </a:t>
            </a:r>
            <a:endParaRPr lang="ru-RU" dirty="0">
              <a:solidFill>
                <a:srgbClr val="6699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579526" y="2871802"/>
            <a:ext cx="1595206" cy="690202"/>
          </a:xfrm>
          <a:prstGeom prst="roundRect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1855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человек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599889" y="3913139"/>
            <a:ext cx="1574843" cy="690202"/>
          </a:xfrm>
          <a:prstGeom prst="roundRect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1512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человек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595222" y="1866088"/>
            <a:ext cx="1584176" cy="690202"/>
          </a:xfrm>
          <a:prstGeom prst="roundRect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249 </a:t>
            </a:r>
            <a:r>
              <a:rPr lang="ru-RU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кв.км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76056" y="76288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A0FE0"/>
                </a:solidFill>
                <a:latin typeface="Arial Narrow" panose="020B0606020202030204" pitchFamily="34" charset="0"/>
              </a:rPr>
              <a:t>      </a:t>
            </a:r>
            <a:r>
              <a:rPr lang="ru-RU" b="1" i="1" dirty="0" err="1" smtClean="0">
                <a:solidFill>
                  <a:srgbClr val="0A0FE0"/>
                </a:solidFill>
                <a:latin typeface="Arial Narrow" panose="020B0606020202030204" pitchFamily="34" charset="0"/>
              </a:rPr>
              <a:t>Меркуловское</a:t>
            </a:r>
            <a:r>
              <a:rPr lang="ru-RU" b="1" i="1" dirty="0" smtClean="0">
                <a:solidFill>
                  <a:srgbClr val="0A0FE0"/>
                </a:solidFill>
                <a:latin typeface="Arial Narrow" panose="020B0606020202030204" pitchFamily="34" charset="0"/>
              </a:rPr>
              <a:t> сельское поселение</a:t>
            </a:r>
            <a:endParaRPr lang="ru-RU" b="1" i="1" dirty="0">
              <a:solidFill>
                <a:srgbClr val="0A0FE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841" y="119426"/>
            <a:ext cx="684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СВЕДЕНИЯ О МУНИЦИПАЛЬНОМ ОБРАЗОВАНИИ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5222" y="878179"/>
            <a:ext cx="1584176" cy="678430"/>
          </a:xfrm>
          <a:prstGeom prst="roundRect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1777</a:t>
            </a:r>
          </a:p>
        </p:txBody>
      </p:sp>
    </p:spTree>
    <p:extLst>
      <p:ext uri="{BB962C8B-B14F-4D97-AF65-F5344CB8AC3E}">
        <p14:creationId xmlns:p14="http://schemas.microsoft.com/office/powerpoint/2010/main" val="207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" y="4728597"/>
            <a:ext cx="3528262" cy="1988972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8" t="13432" r="7257"/>
          <a:stretch/>
        </p:blipFill>
        <p:spPr>
          <a:xfrm>
            <a:off x="5538289" y="769307"/>
            <a:ext cx="3384376" cy="1830541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84469"/>
            <a:ext cx="3384376" cy="1907859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000892" y="0"/>
            <a:ext cx="2143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0"/>
            <a:ext cx="657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8040" y="627644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Волна 11"/>
          <p:cNvSpPr/>
          <p:nvPr/>
        </p:nvSpPr>
        <p:spPr>
          <a:xfrm>
            <a:off x="476284" y="745255"/>
            <a:ext cx="4288980" cy="1161610"/>
          </a:xfrm>
          <a:prstGeom prst="wave">
            <a:avLst/>
          </a:prstGeom>
          <a:gradFill flip="none" rotWithShape="1">
            <a:gsLst>
              <a:gs pos="0">
                <a:srgbClr val="7DDDFF">
                  <a:tint val="66000"/>
                  <a:satMod val="160000"/>
                </a:srgbClr>
              </a:gs>
              <a:gs pos="50000">
                <a:srgbClr val="7DDDFF">
                  <a:tint val="44500"/>
                  <a:satMod val="160000"/>
                </a:srgbClr>
              </a:gs>
              <a:gs pos="100000">
                <a:srgbClr val="7DDDFF">
                  <a:tint val="23500"/>
                  <a:satMod val="160000"/>
                </a:srgbClr>
              </a:gs>
            </a:gsLst>
            <a:lin ang="0" scaled="1"/>
            <a:tileRect/>
          </a:gra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88800" y="111625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Организация досуга детей</a:t>
            </a:r>
            <a:endParaRPr lang="ru-RU" sz="20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" y="2097688"/>
            <a:ext cx="3559464" cy="2006561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15919" r="7794" b="15421"/>
          <a:stretch/>
        </p:blipFill>
        <p:spPr>
          <a:xfrm>
            <a:off x="4765264" y="4876949"/>
            <a:ext cx="3384376" cy="1840620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4020" r="22647"/>
          <a:stretch/>
        </p:blipFill>
        <p:spPr>
          <a:xfrm>
            <a:off x="3059832" y="3442081"/>
            <a:ext cx="2232248" cy="1771249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36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Фото\20181214_20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01" y="1581783"/>
            <a:ext cx="3421570" cy="192882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3" name="Picture 3" descr="C:\Users\Admin\Desktop\Фото\20181104_112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278" y="4250295"/>
            <a:ext cx="3225210" cy="181813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858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2098" y="626396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000892" y="0"/>
            <a:ext cx="2143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497" y="2990703"/>
            <a:ext cx="2410992" cy="523220"/>
          </a:xfrm>
          <a:prstGeom prst="rect">
            <a:avLst/>
          </a:prstGeom>
          <a:solidFill>
            <a:srgbClr val="FFEEB9"/>
          </a:solidFill>
          <a:ln>
            <a:solidFill>
              <a:srgbClr val="FFD653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A0FE0"/>
                </a:solidFill>
              </a:rPr>
              <a:t>Конкурс </a:t>
            </a:r>
          </a:p>
          <a:p>
            <a:r>
              <a:rPr lang="ru-RU" sz="1400" dirty="0" smtClean="0">
                <a:solidFill>
                  <a:srgbClr val="0A0FE0"/>
                </a:solidFill>
              </a:rPr>
              <a:t>«Шолоховская красавица»</a:t>
            </a:r>
            <a:endParaRPr lang="ru-RU" sz="1400" dirty="0">
              <a:solidFill>
                <a:srgbClr val="0A0FE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8484" y="3787108"/>
            <a:ext cx="2913716" cy="523220"/>
          </a:xfrm>
          <a:prstGeom prst="rect">
            <a:avLst/>
          </a:prstGeom>
          <a:solidFill>
            <a:srgbClr val="FFEEB9"/>
          </a:solidFill>
          <a:ln>
            <a:solidFill>
              <a:srgbClr val="FFD653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A0FE0"/>
                </a:solidFill>
              </a:rPr>
              <a:t>Фестиваль</a:t>
            </a:r>
          </a:p>
          <a:p>
            <a:r>
              <a:rPr lang="ru-RU" sz="1400" dirty="0" smtClean="0">
                <a:solidFill>
                  <a:srgbClr val="0A0FE0"/>
                </a:solidFill>
              </a:rPr>
              <a:t>«Народов мира дружная семья»</a:t>
            </a:r>
            <a:endParaRPr lang="ru-RU" sz="1400" dirty="0">
              <a:solidFill>
                <a:srgbClr val="0A0FE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1" y="3802720"/>
            <a:ext cx="2179444" cy="290592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72098" y="796405"/>
            <a:ext cx="413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   Участие жителей в культурной жизни района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4843" y="6180891"/>
            <a:ext cx="1679538" cy="523220"/>
          </a:xfrm>
          <a:prstGeom prst="rect">
            <a:avLst/>
          </a:prstGeom>
          <a:solidFill>
            <a:srgbClr val="FFEEB9"/>
          </a:solidFill>
          <a:ln>
            <a:solidFill>
              <a:srgbClr val="FFD653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A0FE0"/>
                </a:solidFill>
              </a:rPr>
              <a:t>Конкурс </a:t>
            </a:r>
          </a:p>
          <a:p>
            <a:r>
              <a:rPr lang="ru-RU" sz="1400" dirty="0" smtClean="0">
                <a:solidFill>
                  <a:srgbClr val="0A0FE0"/>
                </a:solidFill>
              </a:rPr>
              <a:t>«Супер бабушка»</a:t>
            </a:r>
            <a:endParaRPr lang="ru-RU" sz="1400" dirty="0">
              <a:solidFill>
                <a:srgbClr val="0A0FE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504" r="9838" b="2504"/>
          <a:stretch/>
        </p:blipFill>
        <p:spPr>
          <a:xfrm>
            <a:off x="5864891" y="4483131"/>
            <a:ext cx="3113570" cy="22523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21" y="4490796"/>
            <a:ext cx="1538327" cy="8671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7691" r="17097" b="-258"/>
          <a:stretch/>
        </p:blipFill>
        <p:spPr>
          <a:xfrm>
            <a:off x="4373754" y="815744"/>
            <a:ext cx="2768194" cy="208828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3031" r="4488" b="9625"/>
          <a:stretch/>
        </p:blipFill>
        <p:spPr>
          <a:xfrm>
            <a:off x="6532150" y="2304268"/>
            <a:ext cx="2423341" cy="1931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6858016" y="1805807"/>
            <a:ext cx="2050858" cy="307777"/>
          </a:xfrm>
          <a:prstGeom prst="rect">
            <a:avLst/>
          </a:prstGeom>
          <a:solidFill>
            <a:srgbClr val="FFEEB9"/>
          </a:solidFill>
          <a:ln>
            <a:solidFill>
              <a:srgbClr val="FFD653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A0FE0"/>
                </a:solidFill>
              </a:rPr>
              <a:t>Районная спартакиада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8024" y="6294665"/>
            <a:ext cx="1440160" cy="307777"/>
          </a:xfrm>
          <a:prstGeom prst="rect">
            <a:avLst/>
          </a:prstGeom>
          <a:solidFill>
            <a:srgbClr val="FFEEB9"/>
          </a:solidFill>
          <a:ln>
            <a:solidFill>
              <a:srgbClr val="FFD653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A0FE0"/>
                </a:solidFill>
              </a:rPr>
              <a:t>День станицы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0886" r="31101" b="12283"/>
          <a:stretch/>
        </p:blipFill>
        <p:spPr>
          <a:xfrm>
            <a:off x="2408815" y="3632635"/>
            <a:ext cx="1294489" cy="124906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3" y="1762619"/>
            <a:ext cx="2574041" cy="1930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983" r="706" b="14564"/>
          <a:stretch/>
        </p:blipFill>
        <p:spPr>
          <a:xfrm>
            <a:off x="5464015" y="4461869"/>
            <a:ext cx="3428465" cy="19798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8" y="4035089"/>
            <a:ext cx="3398645" cy="25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42" b="12589"/>
          <a:stretch/>
        </p:blipFill>
        <p:spPr>
          <a:xfrm>
            <a:off x="4813652" y="1774296"/>
            <a:ext cx="4078828" cy="2014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07884" y="3227114"/>
            <a:ext cx="165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</a:rPr>
              <a:t>Группа «Здоровье»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1475" y="3840047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</a:rPr>
              <a:t>Матч по футболу среди жителей поселения и гостей из Узбекистана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9398" y="6441764"/>
            <a:ext cx="3070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</a:rPr>
              <a:t>Соревнования по волейболу 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6858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00892" y="0"/>
            <a:ext cx="2143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42844" y="642918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57923" y="6180154"/>
            <a:ext cx="166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</a:rPr>
              <a:t>Соревнования по армреслингу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551702" y="757963"/>
            <a:ext cx="6301364" cy="806845"/>
          </a:xfrm>
          <a:prstGeom prst="round2DiagRect">
            <a:avLst/>
          </a:prstGeom>
          <a:solidFill>
            <a:srgbClr val="D5F4FF"/>
          </a:solidFill>
          <a:ln w="28575">
            <a:solidFill>
              <a:srgbClr val="FFFF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A0FE0"/>
                </a:solidFill>
              </a:rPr>
              <a:t>Спортивные мероприятия среди жителей хуторов поселения по девизом «Мы за здоровый образ жизни!»</a:t>
            </a:r>
          </a:p>
        </p:txBody>
      </p:sp>
    </p:spTree>
    <p:extLst>
      <p:ext uri="{BB962C8B-B14F-4D97-AF65-F5344CB8AC3E}">
        <p14:creationId xmlns:p14="http://schemas.microsoft.com/office/powerpoint/2010/main" val="23705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Фото\20170930_114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0452" y="1823271"/>
            <a:ext cx="2946247" cy="1660874"/>
          </a:xfrm>
          <a:prstGeom prst="round2Diag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000892" y="0"/>
            <a:ext cx="2143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42353"/>
            <a:ext cx="6858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РАЗВИТИЮ ГРАЖДАНСКОЙ АКТИВНОСТИ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2843" y="603978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1859" y="735874"/>
            <a:ext cx="585371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Жители поселения активно участвуют в выставках декоративно-прикладного искусства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6274"/>
          <a:stretch/>
        </p:blipFill>
        <p:spPr>
          <a:xfrm>
            <a:off x="231788" y="1539719"/>
            <a:ext cx="2614925" cy="1674610"/>
          </a:xfrm>
          <a:prstGeom prst="round2Diag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Рисунок 8" descr="C:\Users\user\Desktop\Сценарий День хутора\ijul2016_0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667" y="1319548"/>
            <a:ext cx="2304256" cy="1758914"/>
          </a:xfrm>
          <a:prstGeom prst="round2Diag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Рисунок 9" descr="C:\Users\user\Desktop\Сценарий День хутора\9.10.2016_0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4295" y="4403633"/>
            <a:ext cx="3536089" cy="2188651"/>
          </a:xfrm>
          <a:prstGeom prst="round2Diag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Рисунок 10" descr="C:\Users\user\Desktop\Сценарий День хутора\imageGZFOOE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0437" y="2636912"/>
            <a:ext cx="2934011" cy="2008613"/>
          </a:xfrm>
          <a:prstGeom prst="round2Diag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Рисунок 11" descr="D:\Документы\Прикладники\Меркуловский\Голубева С\imageWU1QX088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5674" t="16091" r="25020" b="28624"/>
          <a:stretch>
            <a:fillRect/>
          </a:stretch>
        </p:blipFill>
        <p:spPr bwMode="auto">
          <a:xfrm>
            <a:off x="821989" y="3654609"/>
            <a:ext cx="1202906" cy="1395321"/>
          </a:xfrm>
          <a:prstGeom prst="round2Diag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5" y="4863194"/>
            <a:ext cx="1029246" cy="1374118"/>
          </a:xfrm>
          <a:prstGeom prst="round2Diag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" b="9346"/>
          <a:stretch/>
        </p:blipFill>
        <p:spPr>
          <a:xfrm>
            <a:off x="142290" y="3360867"/>
            <a:ext cx="746753" cy="1189192"/>
          </a:xfrm>
          <a:prstGeom prst="round2Diag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b="2407"/>
          <a:stretch/>
        </p:blipFill>
        <p:spPr>
          <a:xfrm>
            <a:off x="3347864" y="5418214"/>
            <a:ext cx="1782991" cy="1357731"/>
          </a:xfrm>
          <a:prstGeom prst="round2Diag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70" y="5326864"/>
            <a:ext cx="2018646" cy="1137962"/>
          </a:xfrm>
          <a:prstGeom prst="round2Diag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79" y="3576614"/>
            <a:ext cx="3028346" cy="1707156"/>
          </a:xfrm>
          <a:prstGeom prst="round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45" y="1846777"/>
            <a:ext cx="2218740" cy="1333467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58405" y="455880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5121" y="86548"/>
            <a:ext cx="661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ДЕЙСТВИЯ ПО ВНЕДРЕНИЮ ПРАКТИКИ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7581" y="225241"/>
            <a:ext cx="2136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7581" y="-21367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186019678"/>
              </p:ext>
            </p:extLst>
          </p:nvPr>
        </p:nvGraphicFramePr>
        <p:xfrm>
          <a:off x="158405" y="825212"/>
          <a:ext cx="4364981" cy="3251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604063640"/>
              </p:ext>
            </p:extLst>
          </p:nvPr>
        </p:nvGraphicFramePr>
        <p:xfrm>
          <a:off x="3995936" y="2780928"/>
          <a:ext cx="504056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9" y="4337729"/>
            <a:ext cx="2991246" cy="2142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2153" y="1846777"/>
            <a:ext cx="4335575" cy="369332"/>
          </a:xfrm>
          <a:prstGeom prst="rect">
            <a:avLst/>
          </a:prstGeom>
          <a:solidFill>
            <a:srgbClr val="FFD653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Сильные и слабые стороны практики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31060"/>
            <a:ext cx="2414634" cy="1634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74767"/>
            <a:ext cx="2451525" cy="16343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930" y="2360741"/>
            <a:ext cx="8988358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>
                <a:ln/>
                <a:solidFill>
                  <a:srgbClr val="FF0000"/>
                </a:solidFill>
                <a:latin typeface="Arial Black" panose="020B0A04020102020204" pitchFamily="34" charset="0"/>
              </a:rPr>
              <a:t>СПАСИБО ЗА </a:t>
            </a:r>
            <a:r>
              <a:rPr lang="ru-RU" sz="4800" b="1" dirty="0" smtClean="0">
                <a:ln/>
                <a:solidFill>
                  <a:srgbClr val="FF0000"/>
                </a:solidFill>
                <a:latin typeface="Arial Black" panose="020B0A04020102020204" pitchFamily="34" charset="0"/>
              </a:rPr>
              <a:t>ВНИМАНИЕ</a:t>
            </a:r>
            <a:endParaRPr lang="ru-RU" sz="4800" b="1" dirty="0">
              <a:ln/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t="28678" r="2700" b="32185"/>
          <a:stretch/>
        </p:blipFill>
        <p:spPr>
          <a:xfrm>
            <a:off x="-1" y="7996"/>
            <a:ext cx="9176221" cy="1548796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2531394" y="4229812"/>
            <a:ext cx="38884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A0FE0"/>
                </a:solidFill>
              </a:rPr>
              <a:t>Муниципальное  образование</a:t>
            </a: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 «</a:t>
            </a:r>
            <a:r>
              <a:rPr lang="ru-RU" sz="1400" b="1" dirty="0" err="1">
                <a:solidFill>
                  <a:srgbClr val="0A0FE0"/>
                </a:solidFill>
              </a:rPr>
              <a:t>Меркуловское</a:t>
            </a:r>
            <a:r>
              <a:rPr lang="ru-RU" sz="1400" b="1" dirty="0">
                <a:solidFill>
                  <a:srgbClr val="0A0FE0"/>
                </a:solidFill>
              </a:rPr>
              <a:t> сельское поселение»</a:t>
            </a: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 346261 Ростовская область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Шолоховский район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хутор </a:t>
            </a:r>
            <a:r>
              <a:rPr lang="ru-RU" sz="1400" b="1" dirty="0" err="1">
                <a:solidFill>
                  <a:srgbClr val="0A0FE0"/>
                </a:solidFill>
              </a:rPr>
              <a:t>Меркуловский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</a:t>
            </a:r>
            <a:r>
              <a:rPr lang="ru-RU" sz="1400" b="1" dirty="0" smtClean="0">
                <a:solidFill>
                  <a:srgbClr val="0A0FE0"/>
                </a:solidFill>
              </a:rPr>
              <a:t>переулок </a:t>
            </a:r>
            <a:r>
              <a:rPr lang="ru-RU" sz="1400" b="1" dirty="0">
                <a:solidFill>
                  <a:srgbClr val="0A0FE0"/>
                </a:solidFill>
              </a:rPr>
              <a:t>Победы, 5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Телефон 8(86353) 78-1-42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факс  8(86353)78-1-32 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E-</a:t>
            </a:r>
            <a:r>
              <a:rPr lang="ru-RU" sz="1400" b="1" dirty="0" err="1">
                <a:solidFill>
                  <a:srgbClr val="0A0FE0"/>
                </a:solidFill>
              </a:rPr>
              <a:t>mail</a:t>
            </a:r>
            <a:r>
              <a:rPr lang="ru-RU" sz="1400" b="1" dirty="0">
                <a:solidFill>
                  <a:srgbClr val="0A0FE0"/>
                </a:solidFill>
              </a:rPr>
              <a:t>: sp43081@.donpac.ru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 http://merkulovskoesp.ru/</a:t>
            </a:r>
            <a:endParaRPr lang="ru-RU" sz="1400" dirty="0">
              <a:solidFill>
                <a:srgbClr val="0A0FE0"/>
              </a:solidFill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74" y="4671749"/>
            <a:ext cx="2197036" cy="1464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64530"/>
            <a:ext cx="2207866" cy="1471910"/>
          </a:xfrm>
          <a:prstGeom prst="rect">
            <a:avLst/>
          </a:prstGeom>
        </p:spPr>
      </p:pic>
      <p:sp>
        <p:nvSpPr>
          <p:cNvPr id="15" name="Надпись 1"/>
          <p:cNvSpPr txBox="1"/>
          <p:nvPr/>
        </p:nvSpPr>
        <p:spPr>
          <a:xfrm>
            <a:off x="-349651" y="3537763"/>
            <a:ext cx="9875520" cy="692049"/>
          </a:xfrm>
          <a:prstGeom prst="rect">
            <a:avLst/>
          </a:prstGeom>
          <a:noFill/>
          <a:ln>
            <a:noFill/>
          </a:ln>
          <a:effectLst>
            <a:glow rad="876300">
              <a:schemeClr val="bg1"/>
            </a:glo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>
                  <a:noFill/>
                </a:ln>
                <a:solidFill>
                  <a:srgbClr val="9BBB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n>
                  <a:noFill/>
                </a:ln>
                <a:solidFill>
                  <a:srgbClr val="9BBB5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Благодарим за возможность рассказать о себе</a:t>
            </a:r>
            <a:endParaRPr lang="ru-RU" sz="32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00" y="5788120"/>
            <a:ext cx="3481696" cy="97420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2500306"/>
            <a:ext cx="5011882" cy="500066"/>
          </a:xfrm>
        </p:spPr>
        <p:txBody>
          <a:bodyPr/>
          <a:lstStyle/>
          <a:p>
            <a:pPr algn="ctr"/>
            <a:r>
              <a:rPr lang="ru-RU" sz="1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по бюджету </a:t>
            </a:r>
            <a:r>
              <a:rPr lang="ru-RU" sz="1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Меркуловского</a:t>
            </a:r>
            <a:r>
              <a:rPr lang="ru-RU" sz="1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Шолоховского района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42844" y="3143248"/>
          <a:ext cx="5215139" cy="3562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497">
                  <a:extLst>
                    <a:ext uri="{9D8B030D-6E8A-4147-A177-3AD203B41FA5}">
                      <a16:colId xmlns:a16="http://schemas.microsoft.com/office/drawing/2014/main" val="3680997496"/>
                    </a:ext>
                  </a:extLst>
                </a:gridCol>
                <a:gridCol w="647216">
                  <a:extLst>
                    <a:ext uri="{9D8B030D-6E8A-4147-A177-3AD203B41FA5}">
                      <a16:colId xmlns:a16="http://schemas.microsoft.com/office/drawing/2014/main" val="1742038169"/>
                    </a:ext>
                  </a:extLst>
                </a:gridCol>
                <a:gridCol w="668789">
                  <a:extLst>
                    <a:ext uri="{9D8B030D-6E8A-4147-A177-3AD203B41FA5}">
                      <a16:colId xmlns:a16="http://schemas.microsoft.com/office/drawing/2014/main" val="1052955965"/>
                    </a:ext>
                  </a:extLst>
                </a:gridCol>
                <a:gridCol w="701150">
                  <a:extLst>
                    <a:ext uri="{9D8B030D-6E8A-4147-A177-3AD203B41FA5}">
                      <a16:colId xmlns:a16="http://schemas.microsoft.com/office/drawing/2014/main" val="122177613"/>
                    </a:ext>
                  </a:extLst>
                </a:gridCol>
                <a:gridCol w="722724">
                  <a:extLst>
                    <a:ext uri="{9D8B030D-6E8A-4147-A177-3AD203B41FA5}">
                      <a16:colId xmlns:a16="http://schemas.microsoft.com/office/drawing/2014/main" val="184136623"/>
                    </a:ext>
                  </a:extLst>
                </a:gridCol>
                <a:gridCol w="615945">
                  <a:extLst>
                    <a:ext uri="{9D8B030D-6E8A-4147-A177-3AD203B41FA5}">
                      <a16:colId xmlns:a16="http://schemas.microsoft.com/office/drawing/2014/main" val="875846304"/>
                    </a:ext>
                  </a:extLst>
                </a:gridCol>
                <a:gridCol w="618818">
                  <a:extLst>
                    <a:ext uri="{9D8B030D-6E8A-4147-A177-3AD203B41FA5}">
                      <a16:colId xmlns:a16="http://schemas.microsoft.com/office/drawing/2014/main" val="4276003622"/>
                    </a:ext>
                  </a:extLst>
                </a:gridCol>
              </a:tblGrid>
              <a:tr h="66493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2016год</a:t>
                      </a:r>
                      <a:endParaRPr lang="ru-RU" sz="9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2017 год</a:t>
                      </a:r>
                      <a:endParaRPr lang="ru-RU" sz="9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2018 отчетный год</a:t>
                      </a:r>
                      <a:endParaRPr lang="ru-RU" sz="9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2019 текущий год</a:t>
                      </a:r>
                      <a:endParaRPr lang="ru-RU" sz="9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2020год</a:t>
                      </a:r>
                      <a:endParaRPr lang="ru-RU" sz="9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2021год</a:t>
                      </a:r>
                      <a:endParaRPr lang="ru-RU" sz="9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9609913"/>
                  </a:ext>
                </a:extLst>
              </a:tr>
              <a:tr h="4538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</a:t>
                      </a:r>
                      <a:r>
                        <a:rPr lang="ru-RU" sz="9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en-US" sz="9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900" b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23182,9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8168,6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8958,0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12027,3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7182,7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7753,0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6547674"/>
                  </a:ext>
                </a:extLst>
              </a:tr>
              <a:tr h="49604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6014,1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3434,8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3559,4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3467,2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3546,7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3576,3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9927615"/>
                  </a:ext>
                </a:extLst>
              </a:tr>
              <a:tr h="47495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поступления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17168,8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4733,8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5358,5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8560,1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3636,0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4176,7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59528998"/>
                  </a:ext>
                </a:extLst>
              </a:tr>
              <a:tr h="319538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</a:t>
                      </a:r>
                      <a:r>
                        <a:rPr lang="ru-RU" sz="9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</a:t>
                      </a:r>
                      <a:r>
                        <a:rPr lang="ru-RU" sz="900" b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9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23432,3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8262,3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8943,2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12163,1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7182,7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7753,0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828346"/>
                  </a:ext>
                </a:extLst>
              </a:tr>
              <a:tr h="474956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</a:t>
                      </a:r>
                      <a:r>
                        <a:rPr lang="ru-RU" sz="9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Дефицит(-), профицит(+)</a:t>
                      </a:r>
                      <a:endParaRPr lang="ru-RU" sz="9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-249,4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-93,7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14,8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-135,8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0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0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3451227"/>
                  </a:ext>
                </a:extLst>
              </a:tr>
              <a:tr h="677917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</a:t>
                      </a:r>
                      <a:r>
                        <a:rPr lang="ru-RU" sz="900" b="1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</a:t>
                      </a:r>
                      <a:r>
                        <a:rPr lang="ru-RU" sz="900" b="1" baseline="0" dirty="0" smtClean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финансирования дефицита</a:t>
                      </a:r>
                      <a:endParaRPr lang="ru-RU" sz="9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249,4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93,7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14,8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135,8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0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0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0738289"/>
                  </a:ext>
                </a:extLst>
              </a:tr>
            </a:tbl>
          </a:graphicData>
        </a:graphic>
      </p:graphicFrame>
      <p:pic>
        <p:nvPicPr>
          <p:cNvPr id="6" name="Picture 4" descr="D:\Users\Volzhenina\Desktop\ДЛЯ СЛАЙДОВ\budge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3214686"/>
            <a:ext cx="670991" cy="4473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42844" y="1071546"/>
            <a:ext cx="5500726" cy="131240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Основная отрасль экономики поселения–сельскохозяйственное производство,  которым занимается СПК </a:t>
            </a:r>
            <a:r>
              <a:rPr lang="ru-RU" sz="1200" dirty="0" err="1" smtClean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племзавод</a:t>
            </a:r>
            <a:r>
              <a:rPr lang="ru-RU" sz="1200" dirty="0" smtClean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 «</a:t>
            </a:r>
            <a:r>
              <a:rPr lang="ru-RU" sz="1200" dirty="0" err="1" smtClean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Меркуловский</a:t>
            </a:r>
            <a:r>
              <a:rPr lang="ru-RU" sz="1200" dirty="0" smtClean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» и 2 крестьянско-фермерских хозяйства . Занято 21284 га сельскохозяйственных угодий</a:t>
            </a:r>
            <a:r>
              <a:rPr lang="ru-RU" sz="1200" dirty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, в том числе </a:t>
            </a:r>
            <a:r>
              <a:rPr lang="ru-RU" sz="1200" dirty="0" smtClean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пашни 13884 га,  выращиваются </a:t>
            </a:r>
            <a:r>
              <a:rPr lang="ru-RU" sz="1200" dirty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бычки герефордской породы, производится переработка собственной продукции  (пекарня, колбасный цех, цех </a:t>
            </a:r>
            <a:r>
              <a:rPr lang="ru-RU" sz="1200" dirty="0" smtClean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производству макаронных изделий</a:t>
            </a:r>
            <a:r>
              <a:rPr lang="ru-RU" sz="1200" dirty="0" smtClean="0">
                <a:ln w="0"/>
                <a:solidFill>
                  <a:srgbClr val="3333FF"/>
                </a:solidFill>
                <a:latin typeface="Arial Narrow" pitchFamily="34" charset="0"/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rgbClr val="3333FF"/>
              </a:solidFill>
              <a:latin typeface="Arial Narrow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19070403"/>
              </p:ext>
            </p:extLst>
          </p:nvPr>
        </p:nvGraphicFramePr>
        <p:xfrm>
          <a:off x="5500694" y="2143116"/>
          <a:ext cx="3499239" cy="3733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142844" y="785794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07581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14282" y="62260"/>
            <a:ext cx="6680944" cy="688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СОЦИАЛЬНО-ЭКОНОМИЧЕСКИЕ ИНДИКАТОРЫ</a:t>
            </a:r>
            <a:endParaRPr lang="ru-RU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760" y="1000108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Narrow" pitchFamily="34" charset="0"/>
              </a:rPr>
              <a:t>Динамика и прогноз роста номинальной начисленной заработной платы</a:t>
            </a:r>
            <a:endParaRPr lang="ru-RU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857232"/>
            <a:ext cx="4130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Меркуловского</a:t>
            </a:r>
            <a:r>
              <a:rPr lang="ru-RU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 находятся: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 сельских Дома культуры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сельских клуба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дошкольных образовательных учреждения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бщеобразовательная средняя школа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общеобразовательная основная школа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 </a:t>
            </a:r>
            <a:r>
              <a:rPr lang="ru-RU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ФАПа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рачебная амбулатория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 почтовых отделения</a:t>
            </a:r>
            <a:endParaRPr lang="ru-RU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сберкасса  </a:t>
            </a:r>
            <a:endParaRPr lang="ru-RU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04" y="827044"/>
            <a:ext cx="3143272" cy="1771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38820" y="448250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07581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637" y="67267"/>
            <a:ext cx="698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СОЦИАЛЬНО ЗНАЧИМЫЕ ОБЪЕКТЫ ПОСЕЛЕНИЯ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9923" r="459" b="15654"/>
          <a:stretch/>
        </p:blipFill>
        <p:spPr>
          <a:xfrm rot="21004975">
            <a:off x="3764832" y="1530649"/>
            <a:ext cx="3172342" cy="194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12936"/>
          <a:stretch/>
        </p:blipFill>
        <p:spPr>
          <a:xfrm>
            <a:off x="6554263" y="2545297"/>
            <a:ext cx="2474556" cy="1623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12" y="3170306"/>
            <a:ext cx="2567676" cy="1692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-931" r="446" b="8620"/>
          <a:stretch/>
        </p:blipFill>
        <p:spPr>
          <a:xfrm>
            <a:off x="6327629" y="4609147"/>
            <a:ext cx="2719442" cy="1830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http://storage.inovaco.ru/media/cache/84/a7/69/99/b7/9b/84a76999b79bbdf14a10949c676795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44" y="4910170"/>
            <a:ext cx="2492882" cy="1665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1" t="14613" r="1602" b="19486"/>
          <a:stretch/>
        </p:blipFill>
        <p:spPr>
          <a:xfrm>
            <a:off x="2354208" y="4609146"/>
            <a:ext cx="2453376" cy="1948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5" y="4912286"/>
            <a:ext cx="2214578" cy="1660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90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42844" y="500042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07581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140750" y="1433583"/>
          <a:ext cx="5915019" cy="534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2155" y="782169"/>
            <a:ext cx="5649734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Ст.22 п.1 Устава муниципального образования</a:t>
            </a:r>
          </a:p>
          <a:p>
            <a:r>
              <a:rPr lang="ru-RU" sz="1200" dirty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«</a:t>
            </a:r>
            <a:r>
              <a:rPr lang="ru-RU" sz="1200" dirty="0" err="1" smtClean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Меркуловское</a:t>
            </a:r>
            <a:r>
              <a:rPr lang="ru-RU" sz="1200" dirty="0" smtClean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поселение»</a:t>
            </a:r>
            <a:endParaRPr lang="ru-RU" sz="1200" dirty="0">
              <a:solidFill>
                <a:srgbClr val="0A0F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6143644"/>
            <a:ext cx="5649734" cy="4758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A0FE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Ст.22 п.2 изменения структуры органов местного самоуправления                      осуществляется только путем внесения изменения в настоящий Устав.</a:t>
            </a:r>
            <a:endParaRPr lang="ru-RU" sz="1200" dirty="0">
              <a:solidFill>
                <a:srgbClr val="0A0FE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23276" y="1013001"/>
            <a:ext cx="3420724" cy="576375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председателя Собрания депутатов-главы поселения, избранному сроком на 5 лет</a:t>
            </a:r>
            <a:r>
              <a:rPr lang="ru-RU" sz="1200" dirty="0">
                <a:solidFill>
                  <a:srgbClr val="0A0FE0"/>
                </a:solidFill>
              </a:rPr>
              <a:t>:</a:t>
            </a:r>
          </a:p>
          <a:p>
            <a:r>
              <a:rPr lang="ru-RU" sz="1200" dirty="0" smtClean="0">
                <a:solidFill>
                  <a:srgbClr val="0A0FE0"/>
                </a:solidFill>
              </a:rPr>
              <a:t>●  представляет </a:t>
            </a:r>
            <a:r>
              <a:rPr lang="ru-RU" sz="1200" dirty="0">
                <a:solidFill>
                  <a:srgbClr val="0A0FE0"/>
                </a:solidFill>
              </a:rPr>
              <a:t>муниципальное образование в отношениях с органами МСУ других </a:t>
            </a:r>
            <a:r>
              <a:rPr lang="ru-RU" sz="1200" dirty="0" smtClean="0">
                <a:solidFill>
                  <a:srgbClr val="0A0FE0"/>
                </a:solidFill>
              </a:rPr>
              <a:t>муниципальных образований</a:t>
            </a:r>
            <a:r>
              <a:rPr lang="ru-RU" sz="1200" dirty="0">
                <a:solidFill>
                  <a:srgbClr val="0A0FE0"/>
                </a:solidFill>
              </a:rPr>
              <a:t>, органами государственной власти, гражданами и организациями, без доверенности действует от имени муниципального образования;</a:t>
            </a:r>
          </a:p>
          <a:p>
            <a:r>
              <a:rPr lang="ru-RU" sz="1200" dirty="0" smtClean="0">
                <a:solidFill>
                  <a:srgbClr val="0A0FE0"/>
                </a:solidFill>
              </a:rPr>
              <a:t>●  подписывает </a:t>
            </a:r>
            <a:r>
              <a:rPr lang="ru-RU" sz="1200" dirty="0">
                <a:solidFill>
                  <a:srgbClr val="0A0FE0"/>
                </a:solidFill>
              </a:rPr>
              <a:t>и обнародует в порядке, установленном уставом муниципального образования, нормативные правовые акты, принятые представительным органом муниципального образования;</a:t>
            </a:r>
          </a:p>
          <a:p>
            <a:r>
              <a:rPr lang="ru-RU" sz="1200" dirty="0" smtClean="0">
                <a:solidFill>
                  <a:srgbClr val="0A0FE0"/>
                </a:solidFill>
              </a:rPr>
              <a:t>●  издает </a:t>
            </a:r>
            <a:r>
              <a:rPr lang="ru-RU" sz="1200" dirty="0">
                <a:solidFill>
                  <a:srgbClr val="0A0FE0"/>
                </a:solidFill>
              </a:rPr>
              <a:t>в пределах своих полномочий правовые акты;</a:t>
            </a:r>
          </a:p>
          <a:p>
            <a:r>
              <a:rPr lang="ru-RU" sz="1200" dirty="0" smtClean="0">
                <a:solidFill>
                  <a:srgbClr val="0A0FE0"/>
                </a:solidFill>
              </a:rPr>
              <a:t>●  </a:t>
            </a:r>
            <a:r>
              <a:rPr lang="ru-RU" sz="1200" dirty="0">
                <a:solidFill>
                  <a:srgbClr val="0A0FE0"/>
                </a:solidFill>
              </a:rPr>
              <a:t>вправе требовать созыва внеочередного заседания представительного органа муниципального образования;</a:t>
            </a:r>
          </a:p>
          <a:p>
            <a:r>
              <a:rPr lang="ru-RU" sz="1200" dirty="0" smtClean="0">
                <a:solidFill>
                  <a:srgbClr val="0A0FE0"/>
                </a:solidFill>
              </a:rPr>
              <a:t>●  обеспечивает </a:t>
            </a:r>
            <a:r>
              <a:rPr lang="ru-RU" sz="1200" dirty="0">
                <a:solidFill>
                  <a:srgbClr val="0A0FE0"/>
                </a:solidFill>
              </a:rPr>
              <a:t>осуществление органами МСУ полномочий по решению вопросов местного значения и отдельных государственных полномочий, переданных органам МСУ федеральными законами и законами субъекта РФ.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857884" y="1000108"/>
            <a:ext cx="3200838" cy="5715040"/>
          </a:xfrm>
          <a:prstGeom prst="roundRect">
            <a:avLst/>
          </a:prstGeom>
          <a:solidFill>
            <a:srgbClr val="FFCC99">
              <a:alpha val="30196"/>
            </a:srgbClr>
          </a:solidFill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596" y="4357694"/>
            <a:ext cx="1576800" cy="1634400"/>
          </a:xfrm>
          <a:prstGeom prst="roundRect">
            <a:avLst/>
          </a:prstGeom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Избирается на выборах по многомандатному  избирательному округу на основе мажоритарной системы</a:t>
            </a:r>
            <a:endParaRPr lang="ru-RU" sz="1200" dirty="0"/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549938711"/>
              </p:ext>
            </p:extLst>
          </p:nvPr>
        </p:nvGraphicFramePr>
        <p:xfrm>
          <a:off x="142844" y="1357298"/>
          <a:ext cx="5692848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2214546" y="4357694"/>
            <a:ext cx="1577124" cy="163440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Избирается Собранием депутатов из своего состава</a:t>
            </a:r>
            <a:endParaRPr lang="ru-RU" sz="12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000496" y="4357694"/>
            <a:ext cx="1577130" cy="1632752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На основании контракта, заключенного с </a:t>
            </a:r>
            <a:r>
              <a:rPr lang="ru-RU" sz="1200" dirty="0"/>
              <a:t> </a:t>
            </a:r>
            <a:r>
              <a:rPr lang="ru-RU" sz="1200" dirty="0" smtClean="0"/>
              <a:t>главой поселения на срок полномочия Собрания депутатов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82578"/>
            <a:ext cx="7876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ОРГАНОВ МЕСТНОГО САМОУПРАВЛЕНИЯ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9792" y="1556792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solidFill>
                <a:srgbClr val="0A0FE0"/>
              </a:solidFill>
              <a:latin typeface="Arial Narrow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2844" y="571480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07581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511" y="707886"/>
            <a:ext cx="3052337" cy="344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34867722"/>
              </p:ext>
            </p:extLst>
          </p:nvPr>
        </p:nvGraphicFramePr>
        <p:xfrm>
          <a:off x="884195" y="895630"/>
          <a:ext cx="669731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/>
          <a:stretch/>
        </p:blipFill>
        <p:spPr>
          <a:xfrm>
            <a:off x="6072198" y="4857760"/>
            <a:ext cx="2875591" cy="1763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857232"/>
            <a:ext cx="2726666" cy="1537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5720" y="142852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ОРГАНОВ МЕСТНОГО САМОУПРАВЛЕНИЯ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r="19454" b="8571"/>
          <a:stretch/>
        </p:blipFill>
        <p:spPr>
          <a:xfrm>
            <a:off x="7204283" y="960597"/>
            <a:ext cx="1743505" cy="1923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71" t="-871" r="9933" b="1"/>
          <a:stretch/>
        </p:blipFill>
        <p:spPr>
          <a:xfrm>
            <a:off x="220365" y="4653135"/>
            <a:ext cx="2176305" cy="1996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0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956170931"/>
              </p:ext>
            </p:extLst>
          </p:nvPr>
        </p:nvGraphicFramePr>
        <p:xfrm>
          <a:off x="0" y="2071678"/>
          <a:ext cx="4929190" cy="3240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844" y="857232"/>
            <a:ext cx="4786346" cy="1569660"/>
          </a:xfrm>
          <a:prstGeom prst="rect">
            <a:avLst/>
          </a:prstGeom>
          <a:solidFill>
            <a:srgbClr val="D6F3C3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            «Формирование именно гражданской </a:t>
            </a:r>
          </a:p>
          <a:p>
            <a:r>
              <a:rPr lang="ru-RU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            идентичности на основе общих ценностей, патриотического сознания, гражданской ответственности и солидарности, уважения к закону, сопричастность к судьбе Родины без потери связи со своими этническими, религиозными корнями - необходимое условие                    сохранения единства страны…»                        </a:t>
            </a:r>
          </a:p>
          <a:p>
            <a:r>
              <a:rPr lang="ru-RU" sz="1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                                            Президент РФ </a:t>
            </a:r>
            <a:r>
              <a:rPr lang="ru-RU" sz="12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В.В.Путин</a:t>
            </a:r>
            <a:r>
              <a:rPr lang="ru-RU" sz="1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1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1"/>
          <a:stretch/>
        </p:blipFill>
        <p:spPr>
          <a:xfrm>
            <a:off x="102432" y="2214554"/>
            <a:ext cx="3131830" cy="20002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t="17752" r="-1"/>
          <a:stretch/>
        </p:blipFill>
        <p:spPr>
          <a:xfrm flipH="1">
            <a:off x="0" y="4248711"/>
            <a:ext cx="3857620" cy="23739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7007581" y="-21367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38820" y="646331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8820" y="0"/>
            <a:ext cx="673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 РАЗВИТИЯ ГРАЖДАНСКОЙ АКТИВНОСТИ И ОБЕСПЕЧЕНИЯ ЭФФЕКТИВНОЙ «ОБРАТНОЙ СВЯЗИ»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158840"/>
              </p:ext>
            </p:extLst>
          </p:nvPr>
        </p:nvGraphicFramePr>
        <p:xfrm>
          <a:off x="5000628" y="1500174"/>
          <a:ext cx="4008706" cy="4113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000628" y="5643578"/>
            <a:ext cx="4041494" cy="112474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179 человек обратились  в органы местного самоуправления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29388" y="4572008"/>
            <a:ext cx="2571768" cy="928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Опросы граждан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s://avatars.mds.yandex.net/get-pdb/992060/0aaa01f4-8382-4c14-b27b-8d9200c27e25/s1200?webp=fal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2" y="818894"/>
            <a:ext cx="772667" cy="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serscontent2.emaze.com/images/d25f1fc7-a138-484c-a4f5-713c5b584c37/475eb53ba6a7a87c0028498efdaee9b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42" y="1628800"/>
            <a:ext cx="1029970" cy="89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cc6f910d4ceccd1f9249bb68e79ae2dd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2287" r="7172" b="6878"/>
          <a:stretch/>
        </p:blipFill>
        <p:spPr bwMode="auto">
          <a:xfrm>
            <a:off x="198232" y="839509"/>
            <a:ext cx="1576652" cy="1276338"/>
          </a:xfrm>
          <a:prstGeom prst="round2Diag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80535" y="692696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117201" y="25182"/>
            <a:ext cx="741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 ПОДДЕРЖКА                                     ТЕРРИТОРИАЛЬНОГО ОБЩЕСТВЕННОГО САМОУПРАВЛЕНИЯ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0863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pic>
        <p:nvPicPr>
          <p:cNvPr id="3074" name="Picture 2" descr="http://mednogorsk.interactive-budget.ru/content_images/8/gente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018" y="2339717"/>
            <a:ext cx="1745449" cy="132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2" t="19993"/>
          <a:stretch/>
        </p:blipFill>
        <p:spPr>
          <a:xfrm>
            <a:off x="7500958" y="1428736"/>
            <a:ext cx="1479164" cy="2032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41" y="3561457"/>
            <a:ext cx="2776104" cy="1561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705" b="-1051"/>
          <a:stretch/>
        </p:blipFill>
        <p:spPr>
          <a:xfrm>
            <a:off x="6525009" y="4716151"/>
            <a:ext cx="2475775" cy="1575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Стрелка вправо 13"/>
          <p:cNvSpPr/>
          <p:nvPr/>
        </p:nvSpPr>
        <p:spPr>
          <a:xfrm rot="1421240">
            <a:off x="5316905" y="3357921"/>
            <a:ext cx="774831" cy="339117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492378" y="6429396"/>
            <a:ext cx="2651622" cy="30777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етские игровые площадки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5" t="2513" r="10220" b="17280"/>
          <a:stretch/>
        </p:blipFill>
        <p:spPr>
          <a:xfrm>
            <a:off x="3547327" y="4679168"/>
            <a:ext cx="2449197" cy="1681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Стрелка вправо 22"/>
          <p:cNvSpPr/>
          <p:nvPr/>
        </p:nvSpPr>
        <p:spPr>
          <a:xfrm rot="4646752">
            <a:off x="4348909" y="3856586"/>
            <a:ext cx="774831" cy="357100"/>
          </a:xfrm>
          <a:prstGeom prst="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143240" y="6429396"/>
            <a:ext cx="3515719" cy="30777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охранение культурного наследия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7553714">
            <a:off x="3408931" y="3709063"/>
            <a:ext cx="774831" cy="28329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13237" y="6417038"/>
            <a:ext cx="3238229" cy="30777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экологических задач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3237" y="6416988"/>
            <a:ext cx="3238229" cy="30777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экологических задач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608" y="4127826"/>
            <a:ext cx="3515719" cy="30777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культурно-массовые  мероприятия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трелка вправо 33"/>
          <p:cNvSpPr/>
          <p:nvPr/>
        </p:nvSpPr>
        <p:spPr>
          <a:xfrm rot="9186657">
            <a:off x="3021351" y="3084995"/>
            <a:ext cx="762248" cy="388126"/>
          </a:xfrm>
          <a:prstGeom prst="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932200" y="1566021"/>
            <a:ext cx="3679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  </a:t>
            </a:r>
            <a:r>
              <a:rPr lang="ru-RU" dirty="0" smtClean="0">
                <a:solidFill>
                  <a:srgbClr val="0A0FE0"/>
                </a:solidFill>
                <a:latin typeface="Arial Black" panose="020B0A04020102020204" pitchFamily="34" charset="0"/>
              </a:rPr>
              <a:t>ТОС     </a:t>
            </a:r>
          </a:p>
          <a:p>
            <a:r>
              <a:rPr lang="ru-RU" dirty="0">
                <a:solidFill>
                  <a:srgbClr val="0A0FE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A0FE0"/>
                </a:solidFill>
                <a:latin typeface="Arial Black" panose="020B0A04020102020204" pitchFamily="34" charset="0"/>
              </a:rPr>
              <a:t>     «ДРУЖБА»</a:t>
            </a:r>
          </a:p>
          <a:p>
            <a:r>
              <a:rPr lang="ru-RU" dirty="0" smtClean="0">
                <a:solidFill>
                  <a:srgbClr val="0A0FE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http://merkulovskoesp.ru/node/177</a:t>
            </a:r>
          </a:p>
          <a:p>
            <a:endParaRPr lang="ru-RU" dirty="0">
              <a:solidFill>
                <a:srgbClr val="0A0FE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1904" y="851959"/>
            <a:ext cx="4157055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мы перестаем делать – мы перестаем жить</a:t>
            </a:r>
            <a:r>
              <a:rPr lang="ru-RU" sz="1600" dirty="0" smtClean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1600" dirty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err="1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Б.Шоу</a:t>
            </a:r>
            <a:r>
              <a:rPr lang="ru-RU" sz="1600" dirty="0" smtClean="0">
                <a:solidFill>
                  <a:srgbClr val="0A0F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A0F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8391"/>
          <a:stretch/>
        </p:blipFill>
        <p:spPr>
          <a:xfrm>
            <a:off x="355003" y="2415468"/>
            <a:ext cx="2612028" cy="1712308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15380" b="6500"/>
          <a:stretch/>
        </p:blipFill>
        <p:spPr>
          <a:xfrm>
            <a:off x="113237" y="4836913"/>
            <a:ext cx="2154507" cy="1564837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611" b="8960"/>
          <a:stretch/>
        </p:blipFill>
        <p:spPr>
          <a:xfrm>
            <a:off x="1841768" y="4504241"/>
            <a:ext cx="1497166" cy="1866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7201" y="25182"/>
            <a:ext cx="741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ВЗАИМНОГО СОТРУДНИЧЕСТВА ОРГАНОВ МЕСТНОГО СОМОУПРАВЛЕНИЯ С ОБЩЕСТВЕННОСТЬЮ                                    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34826" y="671513"/>
            <a:ext cx="69117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00863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7" b="18602"/>
          <a:stretch/>
        </p:blipFill>
        <p:spPr>
          <a:xfrm>
            <a:off x="298207" y="1052736"/>
            <a:ext cx="4353848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47" t="7386" r="-1"/>
          <a:stretch/>
        </p:blipFill>
        <p:spPr>
          <a:xfrm>
            <a:off x="5122908" y="4010810"/>
            <a:ext cx="3755909" cy="2561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7" y="4077001"/>
            <a:ext cx="4436262" cy="2495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907946" y="1431493"/>
            <a:ext cx="4277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A0FE0"/>
                </a:solidFill>
              </a:rPr>
              <a:t>Приёмы граждан ведут -  </a:t>
            </a:r>
          </a:p>
          <a:p>
            <a:r>
              <a:rPr lang="ru-RU" b="1" i="1" dirty="0" smtClean="0">
                <a:solidFill>
                  <a:srgbClr val="0A0FE0"/>
                </a:solidFill>
              </a:rPr>
              <a:t>глава Администрации сельского поселения</a:t>
            </a:r>
          </a:p>
          <a:p>
            <a:r>
              <a:rPr lang="ru-RU" b="1" i="1" dirty="0">
                <a:solidFill>
                  <a:srgbClr val="0A0FE0"/>
                </a:solidFill>
              </a:rPr>
              <a:t>п</a:t>
            </a:r>
            <a:r>
              <a:rPr lang="ru-RU" b="1" i="1" dirty="0" smtClean="0">
                <a:solidFill>
                  <a:srgbClr val="0A0FE0"/>
                </a:solidFill>
              </a:rPr>
              <a:t>редседатель Собрания депутатов - глава поселения и специалисты Администрации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344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3333</TotalTime>
  <Words>1448</Words>
  <Application>Microsoft Office PowerPoint</Application>
  <PresentationFormat>Экран (4:3)</PresentationFormat>
  <Paragraphs>335</Paragraphs>
  <Slides>25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Arial Unicode MS</vt:lpstr>
      <vt:lpstr>Aharoni</vt:lpstr>
      <vt:lpstr>Aparajita</vt:lpstr>
      <vt:lpstr>Arial</vt:lpstr>
      <vt:lpstr>Arial Black</vt:lpstr>
      <vt:lpstr>Arial Narrow</vt:lpstr>
      <vt:lpstr>Calibri</vt:lpstr>
      <vt:lpstr>Times New Roman</vt:lpstr>
      <vt:lpstr>Trebuchet MS</vt:lpstr>
      <vt:lpstr>Utsaah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Admin</cp:lastModifiedBy>
  <cp:revision>338</cp:revision>
  <dcterms:created xsi:type="dcterms:W3CDTF">2019-04-12T12:25:29Z</dcterms:created>
  <dcterms:modified xsi:type="dcterms:W3CDTF">2019-04-27T15:11:25Z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