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Layouts/slideLayout57.xml" ContentType="application/vnd.openxmlformats-officedocument.presentationml.slideLayout+xml"/>
  <Override PartName="/ppt/theme/theme5.xml" ContentType="application/vnd.openxmlformats-officedocument.theme+xml"/>
  <Override PartName="/ppt/notesSlides/notesSlide2.xml" ContentType="application/vnd.openxmlformats-officedocument.presentationml.notesSlide+xml"/>
  <Override PartName="/ppt/slideLayouts/slideLayout46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82.xml" ContentType="application/vnd.openxmlformats-officedocument.presentationml.slideLayout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113.xml" ContentType="application/vnd.openxmlformats-officedocument.presentationml.slideLayout+xml"/>
  <Override PartName="/ppt/charts/chart13.xml" ContentType="application/vnd.openxmlformats-officedocument.drawingml.chart+xml"/>
  <Override PartName="/ppt/tableStyles.xml" ContentType="application/vnd.openxmlformats-officedocument.presentationml.tableStyles+xml"/>
  <Override PartName="/ppt/slideLayouts/slideLayout102.xml" ContentType="application/vnd.openxmlformats-officedocument.presentationml.slideLayout+xml"/>
  <Override PartName="/ppt/slideMasters/slideMaster8.xml" ContentType="application/vnd.openxmlformats-officedocument.presentationml.slideMaster+xml"/>
  <Override PartName="/ppt/diagrams/layout1.xml" ContentType="application/vnd.openxmlformats-officedocument.drawingml.diagramLayout+xml"/>
  <Default Extension="xlsx" ContentType="application/vnd.openxmlformats-officedocument.spreadsheetml.sheet"/>
  <Override PartName="/ppt/charts/chart3.xml" ContentType="application/vnd.openxmlformats-officedocument.drawingml.chart+xml"/>
  <Override PartName="/ppt/diagrams/data2.xml" ContentType="application/vnd.openxmlformats-officedocument.drawingml.diagramData+xml"/>
  <Override PartName="/ppt/slideLayouts/slideLayout87.xml" ContentType="application/vnd.openxmlformats-officedocument.presentationml.slideLayout+xml"/>
  <Override PartName="/ppt/slideLayouts/slideLayout98.xml" ContentType="application/vnd.openxmlformats-officedocument.presentationml.slideLayout+xml"/>
  <Override PartName="/ppt/theme/theme10.xml" ContentType="application/vnd.openxmlformats-officedocument.theme+xml"/>
  <Override PartName="/ppt/diagrams/colors4.xml" ContentType="application/vnd.openxmlformats-officedocument.drawingml.diagramColor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118.xml" ContentType="application/vnd.openxmlformats-officedocument.presentationml.slideLayout+xml"/>
  <Default Extension="png" ContentType="image/png"/>
  <Override PartName="/ppt/drawings/drawing3.xml" ContentType="application/vnd.openxmlformats-officedocument.drawingml.chartshapes+xml"/>
  <Override PartName="/ppt/notesSlides/notesSlide3.xml" ContentType="application/vnd.openxmlformats-officedocument.presentationml.notesSlide+xml"/>
  <Override PartName="/ppt/charts/style1.xml" ContentType="application/vnd.ms-office.chartstyle+xml"/>
  <Override PartName="/ppt/diagrams/drawing3.xml" ContentType="application/vnd.ms-office.drawingml.diagramDrawing+xml"/>
  <Override PartName="/ppt/presProps.xml" ContentType="application/vnd.openxmlformats-officedocument.presentationml.presProps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3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107.xml" ContentType="application/vnd.openxmlformats-officedocument.presentationml.slideLayout+xml"/>
  <Override PartName="/ppt/diagrams/quickStyle3.xml" ContentType="application/vnd.openxmlformats-officedocument.drawingml.diagramStyl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114.xml" ContentType="application/vnd.openxmlformats-officedocument.presentationml.slideLayout+xml"/>
  <Override PartName="/ppt/presentation.xml" ContentType="application/vnd.openxmlformats-officedocument.presentationml.presentation.main+xml"/>
  <Override PartName="/ppt/slideLayouts/slideLayout14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103.xml" ContentType="application/vnd.openxmlformats-officedocument.presentationml.slideLayout+xml"/>
  <Override PartName="/ppt/charts/chart14.xml" ContentType="application/vnd.openxmlformats-officedocument.drawingml.chart+xml"/>
  <Override PartName="/ppt/diagrams/layout6.xml" ContentType="application/vnd.openxmlformats-officedocument.drawingml.diagramLayout+xml"/>
  <Override PartName="/docProps/app.xml" ContentType="application/vnd.openxmlformats-officedocument.extended-properties+xml"/>
  <Override PartName="/ppt/charts/colors3.xml" ContentType="application/vnd.ms-office.chartcolorstyle+xml"/>
  <Override PartName="/ppt/slides/slide11.xml" ContentType="application/vnd.openxmlformats-officedocument.presentationml.slide+xml"/>
  <Override PartName="/ppt/slideLayouts/slideLayout21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110.xml" ContentType="application/vnd.openxmlformats-officedocument.presentationml.slideLayout+xml"/>
  <Override PartName="/ppt/charts/chart8.xml" ContentType="application/vnd.openxmlformats-officedocument.drawingml.chart+xml"/>
  <Override PartName="/ppt/slideMasters/slideMaster9.xml" ContentType="application/vnd.openxmlformats-officedocument.presentationml.slideMaster+xml"/>
  <Override PartName="/ppt/slideLayouts/slideLayout10.xml" ContentType="application/vnd.openxmlformats-officedocument.presentationml.slideLayout+xml"/>
  <Override PartName="/ppt/charts/chart10.xml" ContentType="application/vnd.openxmlformats-officedocument.drawingml.chart+xml"/>
  <Override PartName="/ppt/diagrams/layout2.xml" ContentType="application/vnd.openxmlformats-officedocument.drawingml.diagramLayout+xml"/>
  <Override PartName="/ppt/slideLayouts/slideLayout99.xml" ContentType="application/vnd.openxmlformats-officedocument.presentationml.slideLayout+xml"/>
  <Override PartName="/ppt/charts/chart4.xml" ContentType="application/vnd.openxmlformats-officedocument.drawingml.chart+xml"/>
  <Override PartName="/ppt/drawings/drawing8.xml" ContentType="application/vnd.openxmlformats-officedocument.drawingml.chartshapes+xml"/>
  <Override PartName="/ppt/diagrams/data3.xml" ContentType="application/vnd.openxmlformats-officedocument.drawingml.diagramData+xml"/>
  <Override PartName="/ppt/diagrams/colors5.xml" ContentType="application/vnd.openxmlformats-officedocument.drawingml.diagramColors+xml"/>
  <Override PartName="/ppt/slideMasters/slideMaster5.xml" ContentType="application/vnd.openxmlformats-officedocument.presentationml.slideMaster+xml"/>
  <Override PartName="/ppt/slideLayouts/slideLayout59.xml" ContentType="application/vnd.openxmlformats-officedocument.presentationml.slideLayout+xml"/>
  <Override PartName="/ppt/theme/theme7.xml" ContentType="application/vnd.openxmlformats-officedocument.theme+xml"/>
  <Override PartName="/ppt/slideLayouts/slideLayout88.xml" ContentType="application/vnd.openxmlformats-officedocument.presentationml.slideLayout+xml"/>
  <Override PartName="/ppt/theme/theme11.xml" ContentType="application/vnd.openxmlformats-officedocument.theme+xml"/>
  <Override PartName="/ppt/drawings/drawing10.xml" ContentType="application/vnd.openxmlformats-officedocument.drawingml.chartshapes+xml"/>
  <Override PartName="/docProps/core.xml" ContentType="application/vnd.openxmlformats-package.core-properties+xml"/>
  <Override PartName="/ppt/diagrams/drawing4.xml" ContentType="application/vnd.ms-office.drawingml.diagramDrawing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119.xml" ContentType="application/vnd.openxmlformats-officedocument.presentationml.slideLayout+xml"/>
  <Override PartName="/ppt/diagrams/colors1.xml" ContentType="application/vnd.openxmlformats-officedocument.drawingml.diagramColors+xml"/>
  <Override PartName="/ppt/drawings/drawing4.xml" ContentType="application/vnd.openxmlformats-officedocument.drawingml.chartshapes+xml"/>
  <Override PartName="/ppt/diagrams/quickStyle4.xml" ContentType="application/vnd.openxmlformats-officedocument.drawingml.diagramStyle+xml"/>
  <Override PartName="/ppt/charts/style2.xml" ContentType="application/vnd.ms-office.chartstyle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115.xml" ContentType="application/vnd.openxmlformats-officedocument.presentationml.slideLayout+xml"/>
  <Override PartName="/ppt/charts/colors4.xml" ContentType="application/vnd.ms-office.chartcolorstyle+xml"/>
  <Default Extension="rels" ContentType="application/vnd.openxmlformats-package.relationships+xml"/>
  <Override PartName="/ppt/slideLayouts/slideLayout2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104.xml" ContentType="application/vnd.openxmlformats-officedocument.presentationml.slideLayout+xml"/>
  <Override PartName="/ppt/charts/chart15.xml" ContentType="application/vnd.openxmlformats-officedocument.drawingml.chart+xml"/>
  <Override PartName="/ppt/slides/slide12.xml" ContentType="application/vnd.openxmlformats-officedocument.presentationml.slide+xml"/>
  <Override PartName="/ppt/slideLayouts/slideLayout11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charts/chart9.xml" ContentType="application/vnd.openxmlformats-officedocument.drawingml.chart+xml"/>
  <Override PartName="/ppt/charts/chart11.xml" ContentType="application/vnd.openxmlformats-officedocument.drawingml.chart+xml"/>
  <Override PartName="/ppt/slideLayouts/slideLayout100.xml" ContentType="application/vnd.openxmlformats-officedocument.presentationml.slideLayout+xml"/>
  <Override PartName="/ppt/drawings/drawing9.xml" ContentType="application/vnd.openxmlformats-officedocument.drawingml.chartshapes+xml"/>
  <Override PartName="/ppt/diagrams/layout3.xml" ContentType="application/vnd.openxmlformats-officedocument.drawingml.diagramLayout+xml"/>
  <Override PartName="/ppt/diagrams/data4.xml" ContentType="application/vnd.openxmlformats-officedocument.drawingml.diagramData+xml"/>
  <Override PartName="/ppt/slideMasters/slideMaster6.xml" ContentType="application/vnd.openxmlformats-officedocument.presentationml.slideMaster+xml"/>
  <Override PartName="/ppt/slideLayouts/slideLayout89.xml" ContentType="application/vnd.openxmlformats-officedocument.presentationml.slideLayout+xml"/>
  <Override PartName="/ppt/theme/theme8.xml" ContentType="application/vnd.openxmlformats-officedocument.theme+xml"/>
  <Override PartName="/ppt/charts/chart5.xml" ContentType="application/vnd.openxmlformats-officedocument.drawingml.chart+xml"/>
  <Override PartName="/ppt/drawings/drawing11.xml" ContentType="application/vnd.openxmlformats-officedocument.drawingml.chartshapes+xml"/>
  <Override PartName="/ppt/diagrams/colors6.xml" ContentType="application/vnd.openxmlformats-officedocument.drawingml.diagramColors+xml"/>
  <Override PartName="/ppt/slides/slide7.xml" ContentType="application/vnd.openxmlformats-officedocument.presentationml.slide+xml"/>
  <Override PartName="/ppt/slideLayouts/slideLayout9.xml" ContentType="application/vnd.openxmlformats-officedocument.presentationml.slideLayout+xml"/>
  <Override PartName="/ppt/slideLayouts/slideLayout78.xml" ContentType="application/vnd.openxmlformats-officedocument.presentationml.slideLayout+xml"/>
  <Override PartName="/ppt/charts/chart1.xml" ContentType="application/vnd.openxmlformats-officedocument.drawingml.chart+xml"/>
  <Override PartName="/ppt/drawings/drawing5.xml" ContentType="application/vnd.openxmlformats-officedocument.drawingml.chartshapes+xml"/>
  <Override PartName="/ppt/charts/style3.xml" ContentType="application/vnd.ms-office.chartstyle+xml"/>
  <Override PartName="/ppt/diagrams/drawing5.xml" ContentType="application/vnd.ms-office.drawingml.diagramDrawing+xml"/>
  <Override PartName="/ppt/slideMasters/slideMaster2.xml" ContentType="application/vnd.openxmlformats-officedocument.presentationml.slideMaster+xml"/>
  <Override PartName="/ppt/slideLayouts/slideLayout38.xml" ContentType="application/vnd.openxmlformats-officedocument.presentationml.slideLayout+xml"/>
  <Override PartName="/ppt/theme/theme4.xml" ContentType="application/vnd.openxmlformats-officedocument.theme+xml"/>
  <Override PartName="/ppt/slideLayouts/slideLayout49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109.xml" ContentType="application/vnd.openxmlformats-officedocument.presentationml.slideLayout+xml"/>
  <Override PartName="/ppt/notesSlides/notesSlide1.xml" ContentType="application/vnd.openxmlformats-officedocument.presentationml.notesSlide+xml"/>
  <Override PartName="/ppt/diagrams/colors2.xml" ContentType="application/vnd.openxmlformats-officedocument.drawingml.diagramColors+xml"/>
  <Override PartName="/ppt/diagrams/quickStyle5.xml" ContentType="application/vnd.openxmlformats-officedocument.drawingml.diagramStyle+xml"/>
  <Override PartName="/ppt/slides/slide3.xml" ContentType="application/vnd.openxmlformats-officedocument.presentationml.slide+xml"/>
  <Override PartName="/ppt/slideLayouts/slideLayout5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116.xml" ContentType="application/vnd.openxmlformats-officedocument.presentationml.slideLayout+xml"/>
  <Override PartName="/ppt/drawings/drawing1.xml" ContentType="application/vnd.openxmlformats-officedocument.drawingml.chartshapes+xml"/>
  <Override PartName="/ppt/diagrams/drawing1.xml" ContentType="application/vnd.ms-office.drawingml.diagramDrawing+xml"/>
  <Default Extension="jpeg" ContentType="image/jpeg"/>
  <Override PartName="/ppt/slideLayouts/slideLayout16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105.xml" ContentType="application/vnd.openxmlformats-officedocument.presentationml.slideLayout+xml"/>
  <Override PartName="/ppt/diagrams/quickStyle1.xml" ContentType="application/vnd.openxmlformats-officedocument.drawingml.diagramStyle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charts/chart12.xml" ContentType="application/vnd.openxmlformats-officedocument.drawingml.chart+xml"/>
  <Override PartName="/ppt/diagrams/layout4.xml" ContentType="application/vnd.openxmlformats-officedocument.drawingml.diagramLayout+xml"/>
  <Override PartName="/ppt/charts/colors1.xml" ContentType="application/vnd.ms-office.chartcolorstyle+xml"/>
  <Override PartName="/ppt/charts/chart6.xml" ContentType="application/vnd.openxmlformats-officedocument.drawingml.chart+xml"/>
  <Override PartName="/ppt/diagrams/data5.xml" ContentType="application/vnd.openxmlformats-officedocument.drawingml.diagramData+xml"/>
  <Override PartName="/ppt/slideMasters/slideMaster7.xml" ContentType="application/vnd.openxmlformats-officedocument.presentationml.slideMaster+xml"/>
  <Override PartName="/ppt/slideMasters/slideMaster10.xml" ContentType="application/vnd.openxmlformats-officedocument.presentationml.slideMaster+xml"/>
  <Override PartName="/ppt/theme/theme9.xml" ContentType="application/vnd.openxmlformats-officedocument.theme+xml"/>
  <Override PartName="/ppt/drawings/drawing12.xml" ContentType="application/vnd.openxmlformats-officedocument.drawingml.chartshapes+xml"/>
  <Override PartName="/ppt/diagrams/drawing6.xml" ContentType="application/vnd.ms-office.drawingml.diagramDrawing+xml"/>
  <Override PartName="/ppt/slides/slide8.xml" ContentType="application/vnd.openxmlformats-officedocument.presentationml.slide+xml"/>
  <Override PartName="/ppt/slideLayouts/slideLayout6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97.xml" ContentType="application/vnd.openxmlformats-officedocument.presentationml.slideLayout+xml"/>
  <Override PartName="/ppt/diagrams/data1.xml" ContentType="application/vnd.openxmlformats-officedocument.drawingml.diagramData+xml"/>
  <Override PartName="/ppt/charts/chart2.xml" ContentType="application/vnd.openxmlformats-officedocument.drawingml.chart+xml"/>
  <Override PartName="/ppt/drawings/drawing6.xml" ContentType="application/vnd.openxmlformats-officedocument.drawingml.chartshapes+xml"/>
  <Override PartName="/ppt/diagrams/colors3.xml" ContentType="application/vnd.openxmlformats-officedocument.drawingml.diagramColors+xml"/>
  <Override PartName="/ppt/diagrams/quickStyle6.xml" ContentType="application/vnd.openxmlformats-officedocument.drawingml.diagramStyle+xml"/>
  <Override PartName="/ppt/charts/style4.xml" ContentType="application/vnd.ms-office.chartstyle+xml"/>
  <Override PartName="/ppt/slideLayouts/slideLayout39.xml" ContentType="application/vnd.openxmlformats-officedocument.presentationml.slideLayout+xml"/>
  <Override PartName="/ppt/slideLayouts/slideLayout86.xml" ContentType="application/vnd.openxmlformats-officedocument.presentationml.slideLayout+xml"/>
  <Override PartName="/ppt/diagrams/drawing2.xml" ContentType="application/vnd.ms-office.drawingml.diagramDrawing+xml"/>
  <Override PartName="/ppt/slides/slide4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117.xml" ContentType="application/vnd.openxmlformats-officedocument.presentationml.slideLayout+xml"/>
  <Override PartName="/ppt/drawings/drawing2.xml" ContentType="application/vnd.openxmlformats-officedocument.drawingml.chartshapes+xml"/>
  <Override PartName="/ppt/diagrams/quickStyle2.xml" ContentType="application/vnd.openxmlformats-officedocument.drawingml.diagramStyle+xml"/>
  <Override PartName="/ppt/theme/theme1.xml" ContentType="application/vnd.openxmlformats-officedocument.theme+xml"/>
  <Override PartName="/ppt/slideLayouts/slideLayout53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42.xml" ContentType="application/vnd.openxmlformats-officedocument.presentationml.slideLayout+xml"/>
  <Override PartName="/ppt/charts/colors2.xml" ContentType="application/vnd.ms-office.chartcolorstyle+xml"/>
  <Override PartName="/ppt/slides/slide10.xml" ContentType="application/vnd.openxmlformats-officedocument.presentationml.slide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120.xml" ContentType="application/vnd.openxmlformats-officedocument.presentationml.slideLayout+xml"/>
  <Override PartName="/ppt/diagrams/layout5.xml" ContentType="application/vnd.openxmlformats-officedocument.drawingml.diagramLayout+xml"/>
  <Override PartName="/ppt/diagrams/data6.xml" ContentType="application/vnd.openxmlformats-officedocument.drawingml.diagramData+xml"/>
  <Override PartName="/ppt/charts/chart7.xml" ContentType="application/vnd.openxmlformats-officedocument.drawingml.chart+xml"/>
  <Override PartName="/ppt/drawings/drawing7.xml" ContentType="application/vnd.openxmlformats-officedocument.drawingml.chartshapes+xml"/>
  <Override PartName="/ppt/slideMasters/slideMaster4.xml" ContentType="application/vnd.openxmlformats-officedocument.presentationml.slideMaster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69.xml" ContentType="application/vnd.openxmlformats-officedocument.presentationml.slideLayout+xml"/>
  <Override PartName="/ppt/theme/theme6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3" r:id="rId1"/>
    <p:sldMasterId id="2147483686" r:id="rId2"/>
    <p:sldMasterId id="2147483699" r:id="rId3"/>
    <p:sldMasterId id="2147483712" r:id="rId4"/>
    <p:sldMasterId id="2147483725" r:id="rId5"/>
    <p:sldMasterId id="2147483751" r:id="rId6"/>
    <p:sldMasterId id="2147483777" r:id="rId7"/>
    <p:sldMasterId id="2147483816" r:id="rId8"/>
    <p:sldMasterId id="2147483829" r:id="rId9"/>
    <p:sldMasterId id="2147483842" r:id="rId10"/>
  </p:sldMasterIdLst>
  <p:notesMasterIdLst>
    <p:notesMasterId r:id="rId27"/>
  </p:notesMasterIdLst>
  <p:sldIdLst>
    <p:sldId id="280" r:id="rId11"/>
    <p:sldId id="281" r:id="rId12"/>
    <p:sldId id="283" r:id="rId13"/>
    <p:sldId id="257" r:id="rId14"/>
    <p:sldId id="258" r:id="rId15"/>
    <p:sldId id="259" r:id="rId16"/>
    <p:sldId id="260" r:id="rId17"/>
    <p:sldId id="270" r:id="rId18"/>
    <p:sldId id="273" r:id="rId19"/>
    <p:sldId id="289" r:id="rId20"/>
    <p:sldId id="275" r:id="rId21"/>
    <p:sldId id="261" r:id="rId22"/>
    <p:sldId id="265" r:id="rId23"/>
    <p:sldId id="284" r:id="rId24"/>
    <p:sldId id="286" r:id="rId25"/>
    <p:sldId id="288" r:id="rId26"/>
  </p:sldIdLst>
  <p:sldSz cx="9144000" cy="6858000" type="screen4x3"/>
  <p:notesSz cx="6781800" cy="987425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3300"/>
    <a:srgbClr val="A51B4C"/>
    <a:srgbClr val="F6A8EB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1E4AEA4-8DFA-4A89-87EB-49C32662AFE0}" styleName="Средний стиль 2 -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7DF18680-E054-41AD-8BC1-D1AEF772440D}" styleName="Средний стиль 2 -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717" autoAdjust="0"/>
    <p:restoredTop sz="94654" autoAdjust="0"/>
  </p:normalViewPr>
  <p:slideViewPr>
    <p:cSldViewPr>
      <p:cViewPr varScale="1">
        <p:scale>
          <a:sx n="77" d="100"/>
          <a:sy n="77" d="100"/>
        </p:scale>
        <p:origin x="-102" y="-77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" Target="slides/slide3.xml"/><Relationship Id="rId18" Type="http://schemas.openxmlformats.org/officeDocument/2006/relationships/slide" Target="slides/slide8.xml"/><Relationship Id="rId26" Type="http://schemas.openxmlformats.org/officeDocument/2006/relationships/slide" Target="slides/slide16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1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2.xml"/><Relationship Id="rId17" Type="http://schemas.openxmlformats.org/officeDocument/2006/relationships/slide" Target="slides/slide7.xml"/><Relationship Id="rId25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6.xml"/><Relationship Id="rId20" Type="http://schemas.openxmlformats.org/officeDocument/2006/relationships/slide" Target="slides/slide10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1.xml"/><Relationship Id="rId24" Type="http://schemas.openxmlformats.org/officeDocument/2006/relationships/slide" Target="slides/slide14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5.xml"/><Relationship Id="rId23" Type="http://schemas.openxmlformats.org/officeDocument/2006/relationships/slide" Target="slides/slide13.xml"/><Relationship Id="rId28" Type="http://schemas.openxmlformats.org/officeDocument/2006/relationships/presProps" Target="presProps.xml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9.xml"/><Relationship Id="rId31" Type="http://schemas.openxmlformats.org/officeDocument/2006/relationships/tableStyles" Target="tableStyles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4.xml"/><Relationship Id="rId22" Type="http://schemas.openxmlformats.org/officeDocument/2006/relationships/slide" Target="slides/slide12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3" Type="http://schemas.microsoft.com/office/2011/relationships/chartStyle" Target="style1.xml"/><Relationship Id="rId2" Type="http://schemas.microsoft.com/office/2011/relationships/chartColorStyle" Target="colors1.xml"/><Relationship Id="rId1" Type="http://schemas.openxmlformats.org/officeDocument/2006/relationships/package" Target="../embeddings/_____Microsoft_Office_Excel1.xlsx"/></Relationships>
</file>

<file path=ppt/charts/_rels/chart10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7.xml"/><Relationship Id="rId2" Type="http://schemas.openxmlformats.org/officeDocument/2006/relationships/package" Target="../embeddings/_____Microsoft_Office_Excel10.xlsx"/><Relationship Id="rId1" Type="http://schemas.openxmlformats.org/officeDocument/2006/relationships/image" Target="../media/image10.jpeg"/></Relationships>
</file>

<file path=ppt/charts/_rels/chart11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8.xml"/><Relationship Id="rId2" Type="http://schemas.openxmlformats.org/officeDocument/2006/relationships/package" Target="../embeddings/_____Microsoft_Office_Excel11.xlsx"/><Relationship Id="rId1" Type="http://schemas.openxmlformats.org/officeDocument/2006/relationships/image" Target="../media/image10.jpeg"/></Relationships>
</file>

<file path=ppt/charts/_rels/chart12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9.xml"/><Relationship Id="rId2" Type="http://schemas.openxmlformats.org/officeDocument/2006/relationships/package" Target="../embeddings/_____Microsoft_Office_Excel12.xlsx"/><Relationship Id="rId1" Type="http://schemas.openxmlformats.org/officeDocument/2006/relationships/image" Target="../media/image10.jpeg"/></Relationships>
</file>

<file path=ppt/charts/_rels/chart13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10.xml"/><Relationship Id="rId2" Type="http://schemas.openxmlformats.org/officeDocument/2006/relationships/package" Target="../embeddings/_____Microsoft_Office_Excel13.xlsx"/><Relationship Id="rId1" Type="http://schemas.openxmlformats.org/officeDocument/2006/relationships/image" Target="../media/image10.jpeg"/></Relationships>
</file>

<file path=ppt/charts/_rels/chart14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1.xml"/><Relationship Id="rId1" Type="http://schemas.openxmlformats.org/officeDocument/2006/relationships/package" Target="../embeddings/_____Microsoft_Office_Excel14.xlsx"/></Relationships>
</file>

<file path=ppt/charts/_rels/chart15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12.xml"/><Relationship Id="rId2" Type="http://schemas.openxmlformats.org/officeDocument/2006/relationships/package" Target="../embeddings/_____Microsoft_Office_Excel15.xlsx"/><Relationship Id="rId1" Type="http://schemas.openxmlformats.org/officeDocument/2006/relationships/image" Target="../media/image10.jpeg"/></Relationships>
</file>

<file path=ppt/charts/_rels/chart2.xml.rels><?xml version="1.0" encoding="UTF-8" standalone="yes"?>
<Relationships xmlns="http://schemas.openxmlformats.org/package/2006/relationships"><Relationship Id="rId3" Type="http://schemas.microsoft.com/office/2011/relationships/chartColorStyle" Target="colors2.xml"/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_____Microsoft_Office_Excel2.xlsx"/><Relationship Id="rId4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_____Microsoft_Office_Excel3.xlsx"/><Relationship Id="rId1" Type="http://schemas.openxmlformats.org/officeDocument/2006/relationships/image" Target="../media/image8.jpeg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2.xml"/><Relationship Id="rId2" Type="http://schemas.openxmlformats.org/officeDocument/2006/relationships/package" Target="../embeddings/_____Microsoft_Office_Excel4.xlsx"/><Relationship Id="rId1" Type="http://schemas.openxmlformats.org/officeDocument/2006/relationships/image" Target="../media/image10.jpeg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3.xml"/><Relationship Id="rId2" Type="http://schemas.openxmlformats.org/officeDocument/2006/relationships/package" Target="../embeddings/_____Microsoft_Office_Excel5.xlsx"/><Relationship Id="rId1" Type="http://schemas.openxmlformats.org/officeDocument/2006/relationships/image" Target="../media/image10.jpeg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4.xml"/><Relationship Id="rId2" Type="http://schemas.openxmlformats.org/officeDocument/2006/relationships/package" Target="../embeddings/_____Microsoft_Office_Excel6.xlsx"/><Relationship Id="rId1" Type="http://schemas.openxmlformats.org/officeDocument/2006/relationships/image" Target="../media/image10.jpeg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5.xml"/><Relationship Id="rId2" Type="http://schemas.openxmlformats.org/officeDocument/2006/relationships/package" Target="../embeddings/_____Microsoft_Office_Excel7.xlsx"/><Relationship Id="rId1" Type="http://schemas.openxmlformats.org/officeDocument/2006/relationships/image" Target="../media/image10.jpeg"/></Relationships>
</file>

<file path=ppt/charts/_rels/chart8.xml.rels><?xml version="1.0" encoding="UTF-8" standalone="yes"?>
<Relationships xmlns="http://schemas.openxmlformats.org/package/2006/relationships"><Relationship Id="rId3" Type="http://schemas.microsoft.com/office/2011/relationships/chartColorStyle" Target="colors3.xml"/><Relationship Id="rId2" Type="http://schemas.openxmlformats.org/officeDocument/2006/relationships/chartUserShapes" Target="../drawings/drawing6.xml"/><Relationship Id="rId1" Type="http://schemas.openxmlformats.org/officeDocument/2006/relationships/package" Target="../embeddings/_____Microsoft_Office_Excel8.xlsx"/><Relationship Id="rId4" Type="http://schemas.microsoft.com/office/2011/relationships/chartStyle" Target="style3.xml"/></Relationships>
</file>

<file path=ppt/charts/_rels/chart9.xml.rels><?xml version="1.0" encoding="UTF-8" standalone="yes"?>
<Relationships xmlns="http://schemas.openxmlformats.org/package/2006/relationships"><Relationship Id="rId3" Type="http://schemas.microsoft.com/office/2011/relationships/chartStyle" Target="style4.xml"/><Relationship Id="rId2" Type="http://schemas.microsoft.com/office/2011/relationships/chartColorStyle" Target="colors4.xml"/><Relationship Id="rId1" Type="http://schemas.openxmlformats.org/officeDocument/2006/relationships/package" Target="../embeddings/_____Microsoft_Office_Excel9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autoTitleDeleted val="1"/>
    <c:view3D>
      <c:rotX val="0"/>
      <c:rotY val="0"/>
      <c:depthPercent val="60"/>
      <c:perspective val="100"/>
    </c:view3D>
    <c:floor>
      <c:spPr>
        <a:solidFill>
          <a:schemeClr val="lt1">
            <a:lumMod val="95000"/>
          </a:schemeClr>
        </a:solidFill>
        <a:ln>
          <a:noFill/>
        </a:ln>
        <a:effectLst/>
        <a:sp3d/>
      </c:spPr>
    </c:floor>
    <c:sideWall>
      <c:spPr>
        <a:noFill/>
        <a:ln>
          <a:noFill/>
        </a:ln>
        <a:effectLst/>
        <a:sp3d/>
      </c:spPr>
    </c:sideWall>
    <c:backWall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0.16756291582872818"/>
          <c:y val="0.10120529466579099"/>
          <c:w val="0.78472992224226745"/>
          <c:h val="0.69710384566453265"/>
        </c:manualLayout>
      </c:layout>
      <c:bar3DChart>
        <c:barDir val="col"/>
        <c:grouping val="clustered"/>
        <c:ser>
          <c:idx val="1"/>
          <c:order val="0"/>
          <c:tx>
            <c:strRef>
              <c:f>Sheet1!$A$2</c:f>
              <c:strCache>
                <c:ptCount val="1"/>
                <c:pt idx="0">
                  <c:v>Бюджет поселения</c:v>
                </c:pt>
              </c:strCache>
            </c:strRef>
          </c:tx>
          <c:spPr>
            <a:solidFill>
              <a:schemeClr val="accent2">
                <a:alpha val="85000"/>
              </a:schemeClr>
            </a:solidFill>
            <a:ln w="9525" cap="flat" cmpd="sng" algn="ctr">
              <a:solidFill>
                <a:schemeClr val="accent2">
                  <a:lumMod val="75000"/>
                </a:schemeClr>
              </a:solidFill>
              <a:round/>
            </a:ln>
            <a:effectLst/>
            <a:sp3d contourW="9525">
              <a:contourClr>
                <a:schemeClr val="accent2">
                  <a:lumMod val="75000"/>
                </a:schemeClr>
              </a:contourClr>
            </a:sp3d>
          </c:spPr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en-US" dirty="0" smtClean="0"/>
                      <a:t>1</a:t>
                    </a:r>
                    <a:r>
                      <a:rPr lang="ru-RU" dirty="0" smtClean="0"/>
                      <a:t>3635,0</a:t>
                    </a:r>
                    <a:endParaRPr lang="en-US" dirty="0"/>
                  </a:p>
                </c:rich>
              </c:tx>
              <c:showVal val="1"/>
            </c:dLbl>
            <c:dLbl>
              <c:idx val="1"/>
              <c:layout/>
              <c:tx>
                <c:rich>
                  <a:bodyPr/>
                  <a:lstStyle/>
                  <a:p>
                    <a:r>
                      <a:rPr lang="en-US" dirty="0" smtClean="0"/>
                      <a:t>1</a:t>
                    </a:r>
                    <a:r>
                      <a:rPr lang="ru-RU" dirty="0" smtClean="0"/>
                      <a:t>3825,3</a:t>
                    </a:r>
                    <a:endParaRPr lang="en-US" dirty="0"/>
                  </a:p>
                </c:rich>
              </c:tx>
              <c:showVal val="1"/>
            </c:dLbl>
            <c:dLbl>
              <c:idx val="2"/>
              <c:layout/>
              <c:tx>
                <c:rich>
                  <a:bodyPr/>
                  <a:lstStyle/>
                  <a:p>
                    <a:r>
                      <a:rPr lang="en-US" smtClean="0"/>
                      <a:t>121</a:t>
                    </a:r>
                    <a:r>
                      <a:rPr lang="ru-RU" smtClean="0"/>
                      <a:t>97,8</a:t>
                    </a:r>
                    <a:endParaRPr lang="en-US"/>
                  </a:p>
                </c:rich>
              </c:tx>
              <c:showVal val="1"/>
            </c:dLbl>
            <c:dLbl>
              <c:idx val="3"/>
              <c:layout/>
              <c:tx>
                <c:rich>
                  <a:bodyPr/>
                  <a:lstStyle/>
                  <a:p>
                    <a:r>
                      <a:rPr lang="ru-RU" smtClean="0"/>
                      <a:t>10991,4</a:t>
                    </a:r>
                    <a:endParaRPr lang="en-US" dirty="0"/>
                  </a:p>
                </c:rich>
              </c:tx>
              <c:showVal val="1"/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dk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Sheet1!$B$1:$E$1</c:f>
              <c:strCache>
                <c:ptCount val="4"/>
                <c:pt idx="0">
                  <c:v>2024 год</c:v>
                </c:pt>
                <c:pt idx="1">
                  <c:v>2025 год</c:v>
                </c:pt>
                <c:pt idx="2">
                  <c:v>2026 год</c:v>
                </c:pt>
                <c:pt idx="3">
                  <c:v>2027 год</c:v>
                </c:pt>
              </c:strCache>
            </c:strRef>
          </c:cat>
          <c:val>
            <c:numRef>
              <c:f>Sheet1!$B$2:$E$2</c:f>
              <c:numCache>
                <c:formatCode>General</c:formatCode>
                <c:ptCount val="4"/>
                <c:pt idx="0">
                  <c:v>13635</c:v>
                </c:pt>
                <c:pt idx="1">
                  <c:v>13825.3</c:v>
                </c:pt>
                <c:pt idx="2">
                  <c:v>12197.8</c:v>
                </c:pt>
                <c:pt idx="3">
                  <c:v>10991.4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13A4-4AD8-87DF-93EFC93170AF}"/>
            </c:ext>
          </c:extLst>
        </c:ser>
        <c:ser>
          <c:idx val="2"/>
          <c:order val="1"/>
          <c:tx>
            <c:strRef>
              <c:f>Sheet1!$A$3</c:f>
              <c:strCache>
                <c:ptCount val="1"/>
              </c:strCache>
            </c:strRef>
          </c:tx>
          <c:spPr>
            <a:solidFill>
              <a:schemeClr val="accent3">
                <a:alpha val="85000"/>
              </a:schemeClr>
            </a:solidFill>
            <a:ln w="9525" cap="flat" cmpd="sng" algn="ctr">
              <a:solidFill>
                <a:schemeClr val="accent3">
                  <a:lumMod val="75000"/>
                </a:schemeClr>
              </a:solidFill>
              <a:round/>
            </a:ln>
            <a:effectLst/>
            <a:sp3d contourW="9525">
              <a:contourClr>
                <a:schemeClr val="accent3">
                  <a:lumMod val="75000"/>
                </a:schemeClr>
              </a:contourClr>
            </a:sp3d>
          </c:spPr>
          <c:cat>
            <c:strRef>
              <c:f>Sheet1!$B$1:$E$1</c:f>
              <c:strCache>
                <c:ptCount val="4"/>
                <c:pt idx="0">
                  <c:v>2024 год</c:v>
                </c:pt>
                <c:pt idx="1">
                  <c:v>2025 год</c:v>
                </c:pt>
                <c:pt idx="2">
                  <c:v>2026 год</c:v>
                </c:pt>
                <c:pt idx="3">
                  <c:v>2027 год</c:v>
                </c:pt>
              </c:strCache>
            </c:strRef>
          </c:cat>
          <c:val>
            <c:numRef>
              <c:f>Sheet1!$B$3:$E$3</c:f>
              <c:numCache>
                <c:formatCode>General</c:formatCode>
                <c:ptCount val="4"/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13A4-4AD8-87DF-93EFC93170AF}"/>
            </c:ext>
          </c:extLst>
        </c:ser>
        <c:gapWidth val="65"/>
        <c:shape val="cylinder"/>
        <c:axId val="158086272"/>
        <c:axId val="158087808"/>
        <c:axId val="0"/>
      </c:bar3DChart>
      <c:catAx>
        <c:axId val="158086272"/>
        <c:scaling>
          <c:orientation val="minMax"/>
        </c:scaling>
        <c:axPos val="b"/>
        <c:numFmt formatCode="General" sourceLinked="1"/>
        <c:majorTickMark val="none"/>
        <c:tickLblPos val="nextTo"/>
        <c:spPr>
          <a:noFill/>
          <a:ln w="19050" cap="flat" cmpd="sng" algn="ctr">
            <a:solidFill>
              <a:schemeClr val="dk1">
                <a:lumMod val="75000"/>
                <a:lumOff val="25000"/>
              </a:schemeClr>
            </a:solidFill>
            <a:round/>
          </a:ln>
          <a:effectLst/>
        </c:spPr>
        <c:txPr>
          <a:bodyPr rot="0" spcFirstLastPara="1" vertOverflow="ellipsis" vert="horz" wrap="square" anchor="ctr" anchorCtr="1"/>
          <a:lstStyle/>
          <a:p>
            <a:pPr>
              <a:defRPr sz="1197" b="0" i="0" u="none" strike="noStrike" kern="1200" cap="all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58087808"/>
        <c:crosses val="autoZero"/>
        <c:auto val="1"/>
        <c:lblAlgn val="ctr"/>
        <c:lblOffset val="100"/>
        <c:tickLblSkip val="1"/>
        <c:tickMarkSkip val="1"/>
      </c:catAx>
      <c:valAx>
        <c:axId val="158087808"/>
        <c:scaling>
          <c:orientation val="minMax"/>
        </c:scaling>
        <c:axPos val="l"/>
        <c:majorGridlines>
          <c:spPr>
            <a:ln w="9525" cap="flat" cmpd="sng" algn="ctr">
              <a:solidFill>
                <a:schemeClr val="dk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0"/>
        <c:majorTickMark val="none"/>
        <c:tickLblPos val="nextTo"/>
        <c:spPr>
          <a:noFill/>
          <a:ln>
            <a:noFill/>
          </a:ln>
          <a:effectLst/>
        </c:spPr>
        <c:txPr>
          <a:bodyPr rot="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5808627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egendEntry>
        <c:idx val="0"/>
        <c:delete val="1"/>
      </c:legendEntry>
      <c:layout/>
      <c:spPr>
        <a:solidFill>
          <a:schemeClr val="lt1">
            <a:lumMod val="95000"/>
            <a:alpha val="39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ru-RU"/>
    </a:p>
  </c:txPr>
  <c:externalData r:id="rId1"/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view3D>
      <c:perspective val="20"/>
    </c:view3D>
    <c:floor>
      <c:spPr>
        <a:solidFill>
          <a:schemeClr val="bg1">
            <a:lumMod val="85000"/>
          </a:schemeClr>
        </a:solidFill>
      </c:spPr>
    </c:floor>
    <c:plotArea>
      <c:layout>
        <c:manualLayout>
          <c:layoutTarget val="inner"/>
          <c:xMode val="edge"/>
          <c:yMode val="edge"/>
          <c:x val="8.5364529369788208E-2"/>
          <c:y val="0.10617521312038072"/>
          <c:w val="0.94860181539810817"/>
          <c:h val="0.78081754877119558"/>
        </c:manualLayout>
      </c:layout>
      <c:bar3D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2012 год</c:v>
                </c:pt>
              </c:strCache>
            </c:strRef>
          </c:tx>
          <c:spPr>
            <a:solidFill>
              <a:srgbClr val="FFC000"/>
            </a:solidFill>
          </c:spPr>
          <c:dPt>
            <c:idx val="0"/>
            <c:spPr>
              <a:solidFill>
                <a:srgbClr val="92D050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0-1583-44BA-91AD-C6BD447760B1}"/>
              </c:ext>
            </c:extLst>
          </c:dPt>
          <c:dPt>
            <c:idx val="1"/>
            <c:spPr>
              <a:solidFill>
                <a:schemeClr val="tx2">
                  <a:lumMod val="40000"/>
                  <a:lumOff val="60000"/>
                </a:schemeClr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1583-44BA-91AD-C6BD447760B1}"/>
              </c:ext>
            </c:extLst>
          </c:dPt>
          <c:dLbls>
            <c:dLbl>
              <c:idx val="0"/>
              <c:layout>
                <c:manualLayout>
                  <c:x val="1.3322725284339851E-2"/>
                  <c:y val="-1.9151462052018845E-2"/>
                </c:manualLayout>
              </c:layout>
              <c:tx>
                <c:rich>
                  <a:bodyPr/>
                  <a:lstStyle/>
                  <a:p>
                    <a:r>
                      <a:rPr lang="en-US" sz="2000" dirty="0" smtClean="0">
                        <a:latin typeface="+mj-lt"/>
                      </a:rPr>
                      <a:t>212,8</a:t>
                    </a:r>
                  </a:p>
                </c:rich>
              </c:tx>
              <c:showVal val="1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0-1583-44BA-91AD-C6BD447760B1}"/>
                </c:ext>
              </c:extLst>
            </c:dLbl>
            <c:dLbl>
              <c:idx val="1"/>
              <c:layout>
                <c:manualLayout>
                  <c:x val="8.1328740157480747E-3"/>
                  <c:y val="-4.0696856860540032E-2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235,1</a:t>
                    </a:r>
                    <a:endParaRPr lang="en-US" dirty="0"/>
                  </a:p>
                </c:rich>
              </c:tx>
              <c:showVal val="1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1583-44BA-91AD-C6BD447760B1}"/>
                </c:ext>
              </c:extLst>
            </c:dLbl>
            <c:dLbl>
              <c:idx val="2"/>
              <c:layout>
                <c:manualLayout>
                  <c:x val="2.4707895888014815E-2"/>
                  <c:y val="-3.59089913475353E-2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116,1</a:t>
                    </a:r>
                  </a:p>
                  <a:p>
                    <a:endParaRPr lang="en-US" dirty="0"/>
                  </a:p>
                </c:rich>
              </c:tx>
              <c:showVal val="1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2-1583-44BA-91AD-C6BD447760B1}"/>
                </c:ext>
              </c:extLst>
            </c:dLbl>
            <c:dLbl>
              <c:idx val="3"/>
              <c:tx>
                <c:rich>
                  <a:bodyPr/>
                  <a:lstStyle/>
                  <a:p>
                    <a:r>
                      <a:rPr lang="ru-RU" dirty="0" smtClean="0"/>
                      <a:t>116,1</a:t>
                    </a:r>
                    <a:endParaRPr lang="en-US" dirty="0"/>
                  </a:p>
                </c:rich>
              </c:tx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1583-44BA-91AD-C6BD447760B1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2000">
                    <a:latin typeface="+mj-lt"/>
                    <a:cs typeface="Times New Roman" pitchFamily="18" charset="0"/>
                  </a:defRPr>
                </a:pPr>
                <a:endParaRPr lang="ru-RU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Лист1!$A$2:$A$4</c:f>
              <c:strCache>
                <c:ptCount val="3"/>
                <c:pt idx="0">
                  <c:v>2014год</c:v>
                </c:pt>
                <c:pt idx="1">
                  <c:v>2015 год</c:v>
                </c:pt>
                <c:pt idx="2">
                  <c:v>2016год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212.8</c:v>
                </c:pt>
                <c:pt idx="1">
                  <c:v>235.1</c:v>
                </c:pt>
                <c:pt idx="2">
                  <c:v>116.1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1583-44BA-91AD-C6BD447760B1}"/>
            </c:ext>
          </c:extLst>
        </c:ser>
        <c:shape val="cylinder"/>
        <c:axId val="162886016"/>
        <c:axId val="162887552"/>
        <c:axId val="0"/>
      </c:bar3DChart>
      <c:catAx>
        <c:axId val="162886016"/>
        <c:scaling>
          <c:orientation val="minMax"/>
        </c:scaling>
        <c:axPos val="b"/>
        <c:numFmt formatCode="General" sourceLinked="1"/>
        <c:tickLblPos val="nextTo"/>
        <c:txPr>
          <a:bodyPr/>
          <a:lstStyle/>
          <a:p>
            <a:pPr>
              <a:defRPr sz="20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defRPr>
            </a:pPr>
            <a:endParaRPr lang="ru-RU"/>
          </a:p>
        </c:txPr>
        <c:crossAx val="162887552"/>
        <c:crosses val="autoZero"/>
        <c:auto val="1"/>
        <c:lblAlgn val="ctr"/>
        <c:lblOffset val="100"/>
      </c:catAx>
      <c:valAx>
        <c:axId val="162887552"/>
        <c:scaling>
          <c:orientation val="minMax"/>
        </c:scaling>
        <c:axPos val="l"/>
        <c:majorGridlines/>
        <c:title>
          <c:tx>
            <c:rich>
              <a:bodyPr rot="-5400000" vert="horz"/>
              <a:lstStyle/>
              <a:p>
                <a:pPr>
                  <a:defRPr sz="1800">
                    <a:latin typeface="Arial Cyr" pitchFamily="34" charset="0"/>
                    <a:cs typeface="Arial Cyr" pitchFamily="34" charset="0"/>
                  </a:defRPr>
                </a:pPr>
                <a:r>
                  <a:rPr lang="ru-RU" sz="1800" dirty="0" smtClean="0">
                    <a:latin typeface="Arial Cyr" pitchFamily="34" charset="0"/>
                    <a:cs typeface="Arial Cyr" pitchFamily="34" charset="0"/>
                  </a:rPr>
                  <a:t>тыс. рублей</a:t>
                </a:r>
                <a:endParaRPr lang="ru-RU" sz="1800" dirty="0">
                  <a:latin typeface="Arial Cyr" pitchFamily="34" charset="0"/>
                  <a:cs typeface="Arial Cyr" pitchFamily="34" charset="0"/>
                </a:endParaRPr>
              </a:p>
            </c:rich>
          </c:tx>
          <c:layout>
            <c:manualLayout>
              <c:xMode val="edge"/>
              <c:yMode val="edge"/>
              <c:x val="4.1283355205599247E-2"/>
              <c:y val="0.39478269688024692"/>
            </c:manualLayout>
          </c:layout>
        </c:title>
        <c:numFmt formatCode="General" sourceLinked="1"/>
        <c:tickLblPos val="nextTo"/>
        <c:txPr>
          <a:bodyPr/>
          <a:lstStyle/>
          <a:p>
            <a:pPr>
              <a:defRPr>
                <a:latin typeface="Arial" pitchFamily="34" charset="0"/>
                <a:cs typeface="Arial" pitchFamily="34" charset="0"/>
              </a:defRPr>
            </a:pPr>
            <a:endParaRPr lang="ru-RU"/>
          </a:p>
        </c:txPr>
        <c:crossAx val="162886016"/>
        <c:crosses val="autoZero"/>
        <c:crossBetween val="between"/>
      </c:valAx>
      <c:spPr>
        <a:blipFill>
          <a:blip xmlns:r="http://schemas.openxmlformats.org/officeDocument/2006/relationships" r:embed="rId1"/>
          <a:tile tx="0" ty="0" sx="100000" sy="100000" flip="none" algn="tl"/>
        </a:blipFill>
      </c:spPr>
    </c:plotArea>
    <c:plotVisOnly val="1"/>
    <c:dispBlanksAs val="gap"/>
  </c:chart>
  <c:txPr>
    <a:bodyPr/>
    <a:lstStyle/>
    <a:p>
      <a:pPr>
        <a:defRPr sz="1800"/>
      </a:pPr>
      <a:endParaRPr lang="ru-RU"/>
    </a:p>
  </c:txPr>
  <c:externalData r:id="rId2"/>
  <c:userShapes r:id="rId3"/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view3D>
      <c:perspective val="20"/>
    </c:view3D>
    <c:floor>
      <c:spPr>
        <a:solidFill>
          <a:schemeClr val="bg1">
            <a:lumMod val="85000"/>
          </a:schemeClr>
        </a:solidFill>
      </c:spPr>
    </c:floor>
    <c:plotArea>
      <c:layout>
        <c:manualLayout>
          <c:layoutTarget val="inner"/>
          <c:xMode val="edge"/>
          <c:yMode val="edge"/>
          <c:x val="8.5364529369788208E-2"/>
          <c:y val="0.10617521312038072"/>
          <c:w val="0.94860181539810851"/>
          <c:h val="0.78081754877119558"/>
        </c:manualLayout>
      </c:layout>
      <c:bar3D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2012 год</c:v>
                </c:pt>
              </c:strCache>
            </c:strRef>
          </c:tx>
          <c:spPr>
            <a:solidFill>
              <a:srgbClr val="FFC000"/>
            </a:solidFill>
          </c:spPr>
          <c:dPt>
            <c:idx val="0"/>
            <c:spPr>
              <a:solidFill>
                <a:srgbClr val="92D050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0-2CCE-4260-A173-F813710A6803}"/>
              </c:ext>
            </c:extLst>
          </c:dPt>
          <c:dPt>
            <c:idx val="1"/>
            <c:spPr>
              <a:solidFill>
                <a:schemeClr val="tx2">
                  <a:lumMod val="40000"/>
                  <a:lumOff val="60000"/>
                </a:schemeClr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2CCE-4260-A173-F813710A6803}"/>
              </c:ext>
            </c:extLst>
          </c:dPt>
          <c:dLbls>
            <c:dLbl>
              <c:idx val="0"/>
              <c:layout>
                <c:manualLayout>
                  <c:x val="1.3322725284339854E-2"/>
                  <c:y val="-1.9151462052018845E-2"/>
                </c:manualLayout>
              </c:layout>
              <c:tx>
                <c:rich>
                  <a:bodyPr/>
                  <a:lstStyle/>
                  <a:p>
                    <a:r>
                      <a:rPr lang="en-US" sz="2000" dirty="0" smtClean="0">
                        <a:latin typeface="+mj-lt"/>
                      </a:rPr>
                      <a:t>212,8</a:t>
                    </a:r>
                  </a:p>
                </c:rich>
              </c:tx>
              <c:showVal val="1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0-2CCE-4260-A173-F813710A6803}"/>
                </c:ext>
              </c:extLst>
            </c:dLbl>
            <c:dLbl>
              <c:idx val="1"/>
              <c:layout>
                <c:manualLayout>
                  <c:x val="8.1328740157480747E-3"/>
                  <c:y val="-4.0696856860540032E-2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235,1</a:t>
                    </a:r>
                    <a:endParaRPr lang="en-US" dirty="0"/>
                  </a:p>
                </c:rich>
              </c:tx>
              <c:showVal val="1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2CCE-4260-A173-F813710A6803}"/>
                </c:ext>
              </c:extLst>
            </c:dLbl>
            <c:dLbl>
              <c:idx val="2"/>
              <c:layout>
                <c:manualLayout>
                  <c:x val="2.4707895888014818E-2"/>
                  <c:y val="-3.59089913475353E-2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116,1</a:t>
                    </a:r>
                  </a:p>
                  <a:p>
                    <a:endParaRPr lang="en-US" dirty="0"/>
                  </a:p>
                </c:rich>
              </c:tx>
              <c:showVal val="1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2-2CCE-4260-A173-F813710A6803}"/>
                </c:ext>
              </c:extLst>
            </c:dLbl>
            <c:dLbl>
              <c:idx val="3"/>
              <c:tx>
                <c:rich>
                  <a:bodyPr/>
                  <a:lstStyle/>
                  <a:p>
                    <a:r>
                      <a:rPr lang="ru-RU" dirty="0" smtClean="0"/>
                      <a:t>116,1</a:t>
                    </a:r>
                    <a:endParaRPr lang="en-US" dirty="0"/>
                  </a:p>
                </c:rich>
              </c:tx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2CCE-4260-A173-F813710A6803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2000">
                    <a:latin typeface="+mj-lt"/>
                    <a:cs typeface="Times New Roman" pitchFamily="18" charset="0"/>
                  </a:defRPr>
                </a:pPr>
                <a:endParaRPr lang="ru-RU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Лист1!$A$2:$A$4</c:f>
              <c:strCache>
                <c:ptCount val="3"/>
                <c:pt idx="0">
                  <c:v>2014год</c:v>
                </c:pt>
                <c:pt idx="1">
                  <c:v>2015 год</c:v>
                </c:pt>
                <c:pt idx="2">
                  <c:v>2016год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212.8</c:v>
                </c:pt>
                <c:pt idx="1">
                  <c:v>235.1</c:v>
                </c:pt>
                <c:pt idx="2">
                  <c:v>116.1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2CCE-4260-A173-F813710A6803}"/>
            </c:ext>
          </c:extLst>
        </c:ser>
        <c:shape val="cylinder"/>
        <c:axId val="162953472"/>
        <c:axId val="163028992"/>
        <c:axId val="0"/>
      </c:bar3DChart>
      <c:catAx>
        <c:axId val="162953472"/>
        <c:scaling>
          <c:orientation val="minMax"/>
        </c:scaling>
        <c:axPos val="b"/>
        <c:numFmt formatCode="General" sourceLinked="1"/>
        <c:tickLblPos val="nextTo"/>
        <c:txPr>
          <a:bodyPr/>
          <a:lstStyle/>
          <a:p>
            <a:pPr>
              <a:defRPr sz="20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defRPr>
            </a:pPr>
            <a:endParaRPr lang="ru-RU"/>
          </a:p>
        </c:txPr>
        <c:crossAx val="163028992"/>
        <c:crosses val="autoZero"/>
        <c:auto val="1"/>
        <c:lblAlgn val="ctr"/>
        <c:lblOffset val="100"/>
      </c:catAx>
      <c:valAx>
        <c:axId val="163028992"/>
        <c:scaling>
          <c:orientation val="minMax"/>
        </c:scaling>
        <c:axPos val="l"/>
        <c:majorGridlines/>
        <c:title>
          <c:tx>
            <c:rich>
              <a:bodyPr rot="-5400000" vert="horz"/>
              <a:lstStyle/>
              <a:p>
                <a:pPr>
                  <a:defRPr sz="1800">
                    <a:latin typeface="Arial Cyr" pitchFamily="34" charset="0"/>
                    <a:cs typeface="Arial Cyr" pitchFamily="34" charset="0"/>
                  </a:defRPr>
                </a:pPr>
                <a:r>
                  <a:rPr lang="ru-RU" sz="1800" dirty="0" smtClean="0">
                    <a:latin typeface="Arial Cyr" pitchFamily="34" charset="0"/>
                    <a:cs typeface="Arial Cyr" pitchFamily="34" charset="0"/>
                  </a:rPr>
                  <a:t>тыс. рублей</a:t>
                </a:r>
                <a:endParaRPr lang="ru-RU" sz="1800" dirty="0">
                  <a:latin typeface="Arial Cyr" pitchFamily="34" charset="0"/>
                  <a:cs typeface="Arial Cyr" pitchFamily="34" charset="0"/>
                </a:endParaRPr>
              </a:p>
            </c:rich>
          </c:tx>
          <c:layout>
            <c:manualLayout>
              <c:xMode val="edge"/>
              <c:yMode val="edge"/>
              <c:x val="4.1283355205599247E-2"/>
              <c:y val="0.39478269688024703"/>
            </c:manualLayout>
          </c:layout>
        </c:title>
        <c:numFmt formatCode="General" sourceLinked="1"/>
        <c:tickLblPos val="nextTo"/>
        <c:txPr>
          <a:bodyPr/>
          <a:lstStyle/>
          <a:p>
            <a:pPr>
              <a:defRPr>
                <a:latin typeface="Arial" pitchFamily="34" charset="0"/>
                <a:cs typeface="Arial" pitchFamily="34" charset="0"/>
              </a:defRPr>
            </a:pPr>
            <a:endParaRPr lang="ru-RU"/>
          </a:p>
        </c:txPr>
        <c:crossAx val="162953472"/>
        <c:crosses val="autoZero"/>
        <c:crossBetween val="between"/>
      </c:valAx>
      <c:spPr>
        <a:blipFill>
          <a:blip xmlns:r="http://schemas.openxmlformats.org/officeDocument/2006/relationships" r:embed="rId1"/>
          <a:tile tx="0" ty="0" sx="100000" sy="100000" flip="none" algn="tl"/>
        </a:blipFill>
      </c:spPr>
    </c:plotArea>
    <c:plotVisOnly val="1"/>
    <c:dispBlanksAs val="gap"/>
  </c:chart>
  <c:txPr>
    <a:bodyPr/>
    <a:lstStyle/>
    <a:p>
      <a:pPr>
        <a:defRPr sz="1800"/>
      </a:pPr>
      <a:endParaRPr lang="ru-RU"/>
    </a:p>
  </c:txPr>
  <c:externalData r:id="rId2"/>
  <c:userShapes r:id="rId3"/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view3D>
      <c:perspective val="20"/>
    </c:view3D>
    <c:floor>
      <c:spPr>
        <a:solidFill>
          <a:schemeClr val="bg1">
            <a:lumMod val="85000"/>
          </a:schemeClr>
        </a:solidFill>
      </c:spPr>
    </c:floor>
    <c:plotArea>
      <c:layout>
        <c:manualLayout>
          <c:layoutTarget val="inner"/>
          <c:xMode val="edge"/>
          <c:yMode val="edge"/>
          <c:x val="8.5364529369788208E-2"/>
          <c:y val="0.10617521312038072"/>
          <c:w val="0.94860181539810884"/>
          <c:h val="0.78081754877119558"/>
        </c:manualLayout>
      </c:layout>
      <c:bar3D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2012 год</c:v>
                </c:pt>
              </c:strCache>
            </c:strRef>
          </c:tx>
          <c:spPr>
            <a:solidFill>
              <a:srgbClr val="FFC000"/>
            </a:solidFill>
          </c:spPr>
          <c:dPt>
            <c:idx val="0"/>
            <c:spPr>
              <a:solidFill>
                <a:srgbClr val="92D050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0-F73F-43AD-BCF8-053419D3CC50}"/>
              </c:ext>
            </c:extLst>
          </c:dPt>
          <c:dPt>
            <c:idx val="1"/>
            <c:spPr>
              <a:solidFill>
                <a:schemeClr val="tx2">
                  <a:lumMod val="40000"/>
                  <a:lumOff val="60000"/>
                </a:schemeClr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F73F-43AD-BCF8-053419D3CC50}"/>
              </c:ext>
            </c:extLst>
          </c:dPt>
          <c:dLbls>
            <c:dLbl>
              <c:idx val="0"/>
              <c:layout>
                <c:manualLayout>
                  <c:x val="1.3322725284339859E-2"/>
                  <c:y val="-1.9151462052018845E-2"/>
                </c:manualLayout>
              </c:layout>
              <c:tx>
                <c:rich>
                  <a:bodyPr/>
                  <a:lstStyle/>
                  <a:p>
                    <a:r>
                      <a:rPr lang="en-US" sz="2000" dirty="0" smtClean="0">
                        <a:latin typeface="+mj-lt"/>
                      </a:rPr>
                      <a:t>212,8</a:t>
                    </a:r>
                  </a:p>
                </c:rich>
              </c:tx>
              <c:showVal val="1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0-F73F-43AD-BCF8-053419D3CC50}"/>
                </c:ext>
              </c:extLst>
            </c:dLbl>
            <c:dLbl>
              <c:idx val="1"/>
              <c:layout>
                <c:manualLayout>
                  <c:x val="8.1328740157480747E-3"/>
                  <c:y val="-4.0696856860540032E-2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235,1</a:t>
                    </a:r>
                    <a:endParaRPr lang="en-US" dirty="0"/>
                  </a:p>
                </c:rich>
              </c:tx>
              <c:showVal val="1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F73F-43AD-BCF8-053419D3CC50}"/>
                </c:ext>
              </c:extLst>
            </c:dLbl>
            <c:dLbl>
              <c:idx val="2"/>
              <c:layout>
                <c:manualLayout>
                  <c:x val="2.4707895888014825E-2"/>
                  <c:y val="-3.59089913475353E-2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116,1</a:t>
                    </a:r>
                  </a:p>
                  <a:p>
                    <a:endParaRPr lang="en-US" dirty="0"/>
                  </a:p>
                </c:rich>
              </c:tx>
              <c:showVal val="1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2-F73F-43AD-BCF8-053419D3CC50}"/>
                </c:ext>
              </c:extLst>
            </c:dLbl>
            <c:dLbl>
              <c:idx val="3"/>
              <c:tx>
                <c:rich>
                  <a:bodyPr/>
                  <a:lstStyle/>
                  <a:p>
                    <a:r>
                      <a:rPr lang="ru-RU" dirty="0" smtClean="0"/>
                      <a:t>116,1</a:t>
                    </a:r>
                    <a:endParaRPr lang="en-US" dirty="0"/>
                  </a:p>
                </c:rich>
              </c:tx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F73F-43AD-BCF8-053419D3CC50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2000">
                    <a:latin typeface="+mj-lt"/>
                    <a:cs typeface="Times New Roman" pitchFamily="18" charset="0"/>
                  </a:defRPr>
                </a:pPr>
                <a:endParaRPr lang="ru-RU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Лист1!$A$2:$A$4</c:f>
              <c:strCache>
                <c:ptCount val="3"/>
                <c:pt idx="0">
                  <c:v>2014год</c:v>
                </c:pt>
                <c:pt idx="1">
                  <c:v>2015 год</c:v>
                </c:pt>
                <c:pt idx="2">
                  <c:v>2016год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212.8</c:v>
                </c:pt>
                <c:pt idx="1">
                  <c:v>235.1</c:v>
                </c:pt>
                <c:pt idx="2">
                  <c:v>116.1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F73F-43AD-BCF8-053419D3CC50}"/>
            </c:ext>
          </c:extLst>
        </c:ser>
        <c:shape val="cylinder"/>
        <c:axId val="163214080"/>
        <c:axId val="163215616"/>
        <c:axId val="0"/>
      </c:bar3DChart>
      <c:catAx>
        <c:axId val="163214080"/>
        <c:scaling>
          <c:orientation val="minMax"/>
        </c:scaling>
        <c:axPos val="b"/>
        <c:numFmt formatCode="General" sourceLinked="1"/>
        <c:tickLblPos val="nextTo"/>
        <c:txPr>
          <a:bodyPr/>
          <a:lstStyle/>
          <a:p>
            <a:pPr>
              <a:defRPr sz="20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defRPr>
            </a:pPr>
            <a:endParaRPr lang="ru-RU"/>
          </a:p>
        </c:txPr>
        <c:crossAx val="163215616"/>
        <c:crosses val="autoZero"/>
        <c:auto val="1"/>
        <c:lblAlgn val="ctr"/>
        <c:lblOffset val="100"/>
      </c:catAx>
      <c:valAx>
        <c:axId val="163215616"/>
        <c:scaling>
          <c:orientation val="minMax"/>
        </c:scaling>
        <c:axPos val="l"/>
        <c:majorGridlines/>
        <c:title>
          <c:tx>
            <c:rich>
              <a:bodyPr rot="-5400000" vert="horz"/>
              <a:lstStyle/>
              <a:p>
                <a:pPr>
                  <a:defRPr sz="1800">
                    <a:latin typeface="Arial Cyr" pitchFamily="34" charset="0"/>
                    <a:cs typeface="Arial Cyr" pitchFamily="34" charset="0"/>
                  </a:defRPr>
                </a:pPr>
                <a:r>
                  <a:rPr lang="ru-RU" sz="1800" dirty="0" smtClean="0">
                    <a:latin typeface="Arial Cyr" pitchFamily="34" charset="0"/>
                    <a:cs typeface="Arial Cyr" pitchFamily="34" charset="0"/>
                  </a:rPr>
                  <a:t>тыс. рублей</a:t>
                </a:r>
                <a:endParaRPr lang="ru-RU" sz="1800" dirty="0">
                  <a:latin typeface="Arial Cyr" pitchFamily="34" charset="0"/>
                  <a:cs typeface="Arial Cyr" pitchFamily="34" charset="0"/>
                </a:endParaRPr>
              </a:p>
            </c:rich>
          </c:tx>
          <c:layout>
            <c:manualLayout>
              <c:xMode val="edge"/>
              <c:yMode val="edge"/>
              <c:x val="4.1283355205599247E-2"/>
              <c:y val="0.3947826968802472"/>
            </c:manualLayout>
          </c:layout>
        </c:title>
        <c:numFmt formatCode="General" sourceLinked="1"/>
        <c:tickLblPos val="nextTo"/>
        <c:txPr>
          <a:bodyPr/>
          <a:lstStyle/>
          <a:p>
            <a:pPr>
              <a:defRPr>
                <a:latin typeface="Arial" pitchFamily="34" charset="0"/>
                <a:cs typeface="Arial" pitchFamily="34" charset="0"/>
              </a:defRPr>
            </a:pPr>
            <a:endParaRPr lang="ru-RU"/>
          </a:p>
        </c:txPr>
        <c:crossAx val="163214080"/>
        <c:crosses val="autoZero"/>
        <c:crossBetween val="between"/>
      </c:valAx>
      <c:spPr>
        <a:blipFill>
          <a:blip xmlns:r="http://schemas.openxmlformats.org/officeDocument/2006/relationships" r:embed="rId1"/>
          <a:tile tx="0" ty="0" sx="100000" sy="100000" flip="none" algn="tl"/>
        </a:blipFill>
      </c:spPr>
    </c:plotArea>
    <c:plotVisOnly val="1"/>
    <c:dispBlanksAs val="gap"/>
  </c:chart>
  <c:txPr>
    <a:bodyPr/>
    <a:lstStyle/>
    <a:p>
      <a:pPr>
        <a:defRPr sz="1800"/>
      </a:pPr>
      <a:endParaRPr lang="ru-RU"/>
    </a:p>
  </c:txPr>
  <c:externalData r:id="rId2"/>
  <c:userShapes r:id="rId3"/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view3D>
      <c:perspective val="20"/>
    </c:view3D>
    <c:floor>
      <c:spPr>
        <a:solidFill>
          <a:schemeClr val="bg1">
            <a:lumMod val="85000"/>
          </a:schemeClr>
        </a:solidFill>
      </c:spPr>
    </c:floor>
    <c:plotArea>
      <c:layout>
        <c:manualLayout>
          <c:layoutTarget val="inner"/>
          <c:xMode val="edge"/>
          <c:yMode val="edge"/>
          <c:x val="7.8819263906029183E-2"/>
          <c:y val="3.40098006370982E-2"/>
          <c:w val="0.94860181539810906"/>
          <c:h val="0.78081754877119558"/>
        </c:manualLayout>
      </c:layout>
      <c:bar3D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2023 год</c:v>
                </c:pt>
              </c:strCache>
            </c:strRef>
          </c:tx>
          <c:spPr>
            <a:solidFill>
              <a:srgbClr val="FFC000"/>
            </a:solidFill>
          </c:spPr>
          <c:dPt>
            <c:idx val="0"/>
            <c:spPr>
              <a:solidFill>
                <a:srgbClr val="92D050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0-4526-41E1-A0E9-FF557264EF54}"/>
              </c:ext>
            </c:extLst>
          </c:dPt>
          <c:dPt>
            <c:idx val="1"/>
            <c:spPr>
              <a:solidFill>
                <a:schemeClr val="tx2">
                  <a:lumMod val="40000"/>
                  <a:lumOff val="60000"/>
                </a:schemeClr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4526-41E1-A0E9-FF557264EF54}"/>
              </c:ext>
            </c:extLst>
          </c:dPt>
          <c:dLbls>
            <c:dLbl>
              <c:idx val="0"/>
              <c:layout>
                <c:manualLayout>
                  <c:x val="2.6128844634991277E-3"/>
                  <c:y val="7.0717280062524025E-3"/>
                </c:manualLayout>
              </c:layout>
              <c:tx>
                <c:rich>
                  <a:bodyPr/>
                  <a:lstStyle/>
                  <a:p>
                    <a:r>
                      <a:rPr lang="ru-RU" sz="2000" dirty="0" smtClean="0">
                        <a:latin typeface="+mj-lt"/>
                      </a:rPr>
                      <a:t>1101,8</a:t>
                    </a:r>
                    <a:endParaRPr lang="en-US" sz="2000" dirty="0" smtClean="0">
                      <a:latin typeface="+mj-lt"/>
                    </a:endParaRPr>
                  </a:p>
                </c:rich>
              </c:tx>
              <c:showVal val="1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0-4526-41E1-A0E9-FF557264EF54}"/>
                </c:ext>
              </c:extLst>
            </c:dLbl>
            <c:dLbl>
              <c:idx val="1"/>
              <c:layout>
                <c:manualLayout>
                  <c:x val="8.1328740157480747E-3"/>
                  <c:y val="-4.0696856860540032E-2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523,1</a:t>
                    </a:r>
                    <a:endParaRPr lang="en-US" dirty="0"/>
                  </a:p>
                </c:rich>
              </c:tx>
              <c:showVal val="1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4526-41E1-A0E9-FF557264EF54}"/>
                </c:ext>
              </c:extLst>
            </c:dLbl>
            <c:dLbl>
              <c:idx val="2"/>
              <c:layout>
                <c:manualLayout>
                  <c:x val="2.4707895888014832E-2"/>
                  <c:y val="-3.59089913475353E-2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523,1</a:t>
                    </a:r>
                    <a:endParaRPr lang="en-US" dirty="0"/>
                  </a:p>
                </c:rich>
              </c:tx>
              <c:showVal val="1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2-4526-41E1-A0E9-FF557264EF54}"/>
                </c:ext>
              </c:extLst>
            </c:dLbl>
            <c:dLbl>
              <c:idx val="3"/>
              <c:tx>
                <c:rich>
                  <a:bodyPr/>
                  <a:lstStyle/>
                  <a:p>
                    <a:r>
                      <a:rPr lang="ru-RU" dirty="0" smtClean="0"/>
                      <a:t>116,1</a:t>
                    </a:r>
                    <a:endParaRPr lang="en-US" dirty="0"/>
                  </a:p>
                </c:rich>
              </c:tx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4526-41E1-A0E9-FF557264EF54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2000">
                    <a:latin typeface="+mj-lt"/>
                    <a:cs typeface="Times New Roman" pitchFamily="18" charset="0"/>
                  </a:defRPr>
                </a:pPr>
                <a:endParaRPr lang="ru-RU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Лист1!$A$2:$A$4</c:f>
              <c:strCache>
                <c:ptCount val="3"/>
                <c:pt idx="0">
                  <c:v>2025 год</c:v>
                </c:pt>
                <c:pt idx="1">
                  <c:v>2026 год</c:v>
                </c:pt>
                <c:pt idx="2">
                  <c:v>2027 год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1101.8</c:v>
                </c:pt>
                <c:pt idx="1">
                  <c:v>523.1</c:v>
                </c:pt>
                <c:pt idx="2">
                  <c:v>466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4526-41E1-A0E9-FF557264EF54}"/>
            </c:ext>
          </c:extLst>
        </c:ser>
        <c:shape val="cylinder"/>
        <c:axId val="163346688"/>
        <c:axId val="163443456"/>
        <c:axId val="0"/>
      </c:bar3DChart>
      <c:catAx>
        <c:axId val="163346688"/>
        <c:scaling>
          <c:orientation val="minMax"/>
        </c:scaling>
        <c:axPos val="b"/>
        <c:numFmt formatCode="General" sourceLinked="1"/>
        <c:tickLblPos val="nextTo"/>
        <c:txPr>
          <a:bodyPr/>
          <a:lstStyle/>
          <a:p>
            <a:pPr>
              <a:defRPr sz="20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defRPr>
            </a:pPr>
            <a:endParaRPr lang="ru-RU"/>
          </a:p>
        </c:txPr>
        <c:crossAx val="163443456"/>
        <c:crosses val="autoZero"/>
        <c:auto val="1"/>
        <c:lblAlgn val="ctr"/>
        <c:lblOffset val="100"/>
      </c:catAx>
      <c:valAx>
        <c:axId val="163443456"/>
        <c:scaling>
          <c:orientation val="minMax"/>
        </c:scaling>
        <c:axPos val="l"/>
        <c:majorGridlines/>
        <c:title>
          <c:tx>
            <c:rich>
              <a:bodyPr rot="-5400000" vert="horz"/>
              <a:lstStyle/>
              <a:p>
                <a:pPr>
                  <a:defRPr sz="1800">
                    <a:latin typeface="Arial Cyr" pitchFamily="34" charset="0"/>
                    <a:cs typeface="Arial Cyr" pitchFamily="34" charset="0"/>
                  </a:defRPr>
                </a:pPr>
                <a:r>
                  <a:rPr lang="ru-RU" sz="1800" dirty="0" smtClean="0">
                    <a:latin typeface="Arial Cyr" pitchFamily="34" charset="0"/>
                    <a:cs typeface="Arial Cyr" pitchFamily="34" charset="0"/>
                  </a:rPr>
                  <a:t>тыс. рублей</a:t>
                </a:r>
                <a:endParaRPr lang="ru-RU" sz="1800" dirty="0">
                  <a:latin typeface="Arial Cyr" pitchFamily="34" charset="0"/>
                  <a:cs typeface="Arial Cyr" pitchFamily="34" charset="0"/>
                </a:endParaRPr>
              </a:p>
            </c:rich>
          </c:tx>
          <c:layout>
            <c:manualLayout>
              <c:xMode val="edge"/>
              <c:yMode val="edge"/>
              <c:x val="4.1283355205599247E-2"/>
              <c:y val="0.39478269688024736"/>
            </c:manualLayout>
          </c:layout>
        </c:title>
        <c:numFmt formatCode="General" sourceLinked="1"/>
        <c:tickLblPos val="nextTo"/>
        <c:txPr>
          <a:bodyPr/>
          <a:lstStyle/>
          <a:p>
            <a:pPr>
              <a:defRPr>
                <a:latin typeface="Arial" pitchFamily="34" charset="0"/>
                <a:cs typeface="Arial" pitchFamily="34" charset="0"/>
              </a:defRPr>
            </a:pPr>
            <a:endParaRPr lang="ru-RU"/>
          </a:p>
        </c:txPr>
        <c:crossAx val="163346688"/>
        <c:crosses val="autoZero"/>
        <c:crossBetween val="between"/>
      </c:valAx>
      <c:spPr>
        <a:blipFill>
          <a:blip xmlns:r="http://schemas.openxmlformats.org/officeDocument/2006/relationships" r:embed="rId1"/>
          <a:tile tx="0" ty="0" sx="100000" sy="100000" flip="none" algn="tl"/>
        </a:blipFill>
      </c:spPr>
    </c:plotArea>
    <c:plotVisOnly val="1"/>
    <c:dispBlanksAs val="gap"/>
  </c:chart>
  <c:txPr>
    <a:bodyPr/>
    <a:lstStyle/>
    <a:p>
      <a:pPr>
        <a:defRPr sz="1800"/>
      </a:pPr>
      <a:endParaRPr lang="ru-RU"/>
    </a:p>
  </c:txPr>
  <c:externalData r:id="rId2"/>
  <c:userShapes r:id="rId3"/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view3D>
      <c:rotX val="20"/>
      <c:rotY val="30"/>
      <c:depthPercent val="110"/>
      <c:rAngAx val="1"/>
    </c:view3D>
    <c:floor>
      <c:spPr>
        <a:solidFill>
          <a:srgbClr val="4F81BD">
            <a:alpha val="38000"/>
          </a:srgbClr>
        </a:solidFill>
      </c:spPr>
    </c:floor>
    <c:sideWall>
      <c:spPr>
        <a:scene3d>
          <a:camera prst="orthographicFront"/>
          <a:lightRig rig="threePt" dir="t"/>
        </a:scene3d>
        <a:sp3d>
          <a:bevelT prst="relaxedInset"/>
        </a:sp3d>
      </c:spPr>
    </c:sideWall>
    <c:backWall>
      <c:spPr>
        <a:scene3d>
          <a:camera prst="orthographicFront"/>
          <a:lightRig rig="threePt" dir="t"/>
        </a:scene3d>
        <a:sp3d>
          <a:bevelT prst="relaxedInset"/>
        </a:sp3d>
      </c:spPr>
    </c:backWall>
    <c:plotArea>
      <c:layout>
        <c:manualLayout>
          <c:layoutTarget val="inner"/>
          <c:xMode val="edge"/>
          <c:yMode val="edge"/>
          <c:x val="5.2896131039178208E-2"/>
          <c:y val="3.7463027457497411E-2"/>
          <c:w val="0.71675332205151865"/>
          <c:h val="0.87028373658965463"/>
        </c:manualLayout>
      </c:layout>
      <c:bar3DChart>
        <c:barDir val="col"/>
        <c:grouping val="stacked"/>
        <c:ser>
          <c:idx val="0"/>
          <c:order val="0"/>
          <c:tx>
            <c:strRef>
              <c:f>Лист1!$B$1</c:f>
              <c:strCache>
                <c:ptCount val="1"/>
                <c:pt idx="0">
                  <c:v>расходы всего, тыс. рублей</c:v>
                </c:pt>
              </c:strCache>
            </c:strRef>
          </c:tx>
          <c:dLbls>
            <c:dLbl>
              <c:idx val="0"/>
              <c:layout>
                <c:manualLayout>
                  <c:x val="1.7231460576589093E-2"/>
                  <c:y val="-0.29394882050142584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5749,1</a:t>
                    </a:r>
                    <a:endParaRPr lang="en-US" dirty="0"/>
                  </a:p>
                </c:rich>
              </c:tx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6F61-4DB4-95A4-C107E2BCBFE3}"/>
                </c:ext>
              </c:extLst>
            </c:dLbl>
            <c:dLbl>
              <c:idx val="1"/>
              <c:layout>
                <c:manualLayout>
                  <c:x val="4.5922150802046396E-2"/>
                  <c:y val="-0.30348963751502445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3408,7</a:t>
                    </a:r>
                    <a:endParaRPr lang="en-US" dirty="0"/>
                  </a:p>
                </c:rich>
              </c:tx>
              <c:showVal val="1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6F61-4DB4-95A4-C107E2BCBFE3}"/>
                </c:ext>
              </c:extLst>
            </c:dLbl>
            <c:dLbl>
              <c:idx val="2"/>
              <c:layout>
                <c:manualLayout>
                  <c:x val="3.2642578310019703E-2"/>
                  <c:y val="-0.29020344540842263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2781,9</a:t>
                    </a:r>
                    <a:endParaRPr lang="en-US" dirty="0"/>
                  </a:p>
                </c:rich>
              </c:tx>
              <c:showVal val="1"/>
            </c:dLbl>
            <c:dLbl>
              <c:idx val="3"/>
              <c:layout>
                <c:manualLayout>
                  <c:x val="3.7163092258991441E-2"/>
                  <c:y val="-0.25738785757811422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1425,1</a:t>
                    </a:r>
                    <a:endParaRPr lang="en-US" dirty="0"/>
                  </a:p>
                </c:rich>
              </c:tx>
              <c:showVal val="1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3-6F61-4DB4-95A4-C107E2BCBFE3}"/>
                </c:ext>
              </c:extLst>
            </c:dLbl>
            <c:numFmt formatCode="#,##0.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="1">
                    <a:latin typeface="Arial" pitchFamily="34" charset="0"/>
                    <a:cs typeface="Arial" pitchFamily="34" charset="0"/>
                  </a:defRPr>
                </a:pPr>
                <a:endParaRPr lang="ru-RU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Лист1!$A$2:$A$5</c:f>
              <c:strCache>
                <c:ptCount val="4"/>
                <c:pt idx="1">
                  <c:v>2025 год</c:v>
                </c:pt>
                <c:pt idx="2">
                  <c:v>2026 год</c:v>
                </c:pt>
                <c:pt idx="3">
                  <c:v>2026 год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1">
                  <c:v>3248.9</c:v>
                </c:pt>
                <c:pt idx="2">
                  <c:v>3500.1</c:v>
                </c:pt>
                <c:pt idx="3">
                  <c:v>3541.9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6F61-4DB4-95A4-C107E2BCBFE3}"/>
            </c:ext>
          </c:extLst>
        </c:ser>
        <c:shape val="box"/>
        <c:axId val="163445760"/>
        <c:axId val="163456128"/>
        <c:axId val="0"/>
      </c:bar3DChart>
      <c:catAx>
        <c:axId val="163445760"/>
        <c:scaling>
          <c:orientation val="minMax"/>
        </c:scaling>
        <c:axPos val="b"/>
        <c:numFmt formatCode="General" sourceLinked="0"/>
        <c:tickLblPos val="nextTo"/>
        <c:txPr>
          <a:bodyPr/>
          <a:lstStyle/>
          <a:p>
            <a:pPr>
              <a:defRPr sz="1600" b="1">
                <a:latin typeface="Arial" pitchFamily="34" charset="0"/>
                <a:cs typeface="Arial" pitchFamily="34" charset="0"/>
              </a:defRPr>
            </a:pPr>
            <a:endParaRPr lang="ru-RU"/>
          </a:p>
        </c:txPr>
        <c:crossAx val="163456128"/>
        <c:crosses val="autoZero"/>
        <c:auto val="1"/>
        <c:lblAlgn val="ctr"/>
        <c:lblOffset val="100"/>
      </c:catAx>
      <c:valAx>
        <c:axId val="163456128"/>
        <c:scaling>
          <c:orientation val="minMax"/>
          <c:max val="17000"/>
        </c:scaling>
        <c:axPos val="l"/>
        <c:numFmt formatCode="#,##0" sourceLinked="0"/>
        <c:tickLblPos val="nextTo"/>
        <c:txPr>
          <a:bodyPr/>
          <a:lstStyle/>
          <a:p>
            <a:pPr>
              <a:defRPr sz="1600" b="1">
                <a:latin typeface="Arial" pitchFamily="34" charset="0"/>
                <a:cs typeface="Arial" pitchFamily="34" charset="0"/>
              </a:defRPr>
            </a:pPr>
            <a:endParaRPr lang="ru-RU"/>
          </a:p>
        </c:txPr>
        <c:crossAx val="163445760"/>
        <c:crosses val="autoZero"/>
        <c:crossBetween val="between"/>
      </c:valAx>
    </c:plotArea>
    <c:plotVisOnly val="1"/>
    <c:dispBlanksAs val="gap"/>
  </c:chart>
  <c:txPr>
    <a:bodyPr/>
    <a:lstStyle/>
    <a:p>
      <a:pPr>
        <a:defRPr sz="1800"/>
      </a:pPr>
      <a:endParaRPr lang="ru-RU"/>
    </a:p>
  </c:txPr>
  <c:externalData r:id="rId1"/>
  <c:userShapes r:id="rId2"/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view3D>
      <c:perspective val="20"/>
    </c:view3D>
    <c:floor>
      <c:spPr>
        <a:solidFill>
          <a:schemeClr val="bg1">
            <a:lumMod val="85000"/>
          </a:schemeClr>
        </a:solidFill>
      </c:spPr>
    </c:floor>
    <c:sideWall>
      <c:spPr>
        <a:ln w="76200"/>
      </c:spPr>
    </c:sideWall>
    <c:backWall>
      <c:spPr>
        <a:ln w="76200"/>
      </c:spPr>
    </c:backWall>
    <c:plotArea>
      <c:layout>
        <c:manualLayout>
          <c:layoutTarget val="inner"/>
          <c:xMode val="edge"/>
          <c:yMode val="edge"/>
          <c:x val="6.9834115575404976E-2"/>
          <c:y val="3.6078178856861612E-2"/>
          <c:w val="0.94860181539810851"/>
          <c:h val="0.80285112169115269"/>
        </c:manualLayout>
      </c:layout>
      <c:bar3D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spPr>
            <a:solidFill>
              <a:srgbClr val="FFC000"/>
            </a:solidFill>
          </c:spPr>
          <c:dPt>
            <c:idx val="0"/>
            <c:spPr>
              <a:solidFill>
                <a:srgbClr val="92D050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0-0BA6-45D7-B641-87D6FF0CB2BE}"/>
              </c:ext>
            </c:extLst>
          </c:dPt>
          <c:dPt>
            <c:idx val="1"/>
            <c:spPr>
              <a:solidFill>
                <a:schemeClr val="tx2">
                  <a:lumMod val="40000"/>
                  <a:lumOff val="60000"/>
                </a:schemeClr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0BA6-45D7-B641-87D6FF0CB2BE}"/>
              </c:ext>
            </c:extLst>
          </c:dPt>
          <c:cat>
            <c:numRef>
              <c:f>Лист1!$A$2:$A$5</c:f>
              <c:numCache>
                <c:formatCode>General</c:formatCode>
                <c:ptCount val="4"/>
                <c:pt idx="0">
                  <c:v>2024</c:v>
                </c:pt>
                <c:pt idx="1">
                  <c:v>2025</c:v>
                </c:pt>
                <c:pt idx="2">
                  <c:v>2026</c:v>
                </c:pt>
                <c:pt idx="3">
                  <c:v>2027</c:v>
                </c:pt>
              </c:numCache>
            </c:num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279.5</c:v>
                </c:pt>
                <c:pt idx="1">
                  <c:v>290.7</c:v>
                </c:pt>
                <c:pt idx="2">
                  <c:v>290.7</c:v>
                </c:pt>
                <c:pt idx="3">
                  <c:v>315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0BA6-45D7-B641-87D6FF0CB2BE}"/>
            </c:ext>
          </c:extLst>
        </c:ser>
        <c:shape val="cylinder"/>
        <c:axId val="163631104"/>
        <c:axId val="163632640"/>
        <c:axId val="0"/>
      </c:bar3DChart>
      <c:catAx>
        <c:axId val="163631104"/>
        <c:scaling>
          <c:orientation val="minMax"/>
        </c:scaling>
        <c:axPos val="b"/>
        <c:numFmt formatCode="General" sourceLinked="1"/>
        <c:tickLblPos val="nextTo"/>
        <c:txPr>
          <a:bodyPr/>
          <a:lstStyle/>
          <a:p>
            <a:pPr>
              <a:defRPr sz="2000" b="1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defRPr>
            </a:pPr>
            <a:endParaRPr lang="ru-RU"/>
          </a:p>
        </c:txPr>
        <c:crossAx val="163632640"/>
        <c:crosses val="autoZero"/>
        <c:auto val="1"/>
        <c:lblAlgn val="ctr"/>
        <c:lblOffset val="100"/>
      </c:catAx>
      <c:valAx>
        <c:axId val="163632640"/>
        <c:scaling>
          <c:orientation val="minMax"/>
        </c:scaling>
        <c:axPos val="l"/>
        <c:majorGridlines/>
        <c:title>
          <c:tx>
            <c:rich>
              <a:bodyPr rot="-5400000" vert="horz"/>
              <a:lstStyle/>
              <a:p>
                <a:pPr>
                  <a:defRPr sz="1800">
                    <a:latin typeface="Arial Cyr" pitchFamily="34" charset="0"/>
                    <a:cs typeface="Arial Cyr" pitchFamily="34" charset="0"/>
                  </a:defRPr>
                </a:pPr>
                <a:r>
                  <a:rPr lang="ru-RU" sz="1800" dirty="0" smtClean="0">
                    <a:latin typeface="Arial Cyr" pitchFamily="34" charset="0"/>
                    <a:cs typeface="Arial Cyr" pitchFamily="34" charset="0"/>
                  </a:rPr>
                  <a:t>тыс. рублей</a:t>
                </a:r>
                <a:endParaRPr lang="ru-RU" sz="1800" dirty="0">
                  <a:latin typeface="Arial Cyr" pitchFamily="34" charset="0"/>
                  <a:cs typeface="Arial Cyr" pitchFamily="34" charset="0"/>
                </a:endParaRPr>
              </a:p>
            </c:rich>
          </c:tx>
          <c:layout>
            <c:manualLayout>
              <c:xMode val="edge"/>
              <c:yMode val="edge"/>
              <c:x val="4.1283355205599247E-2"/>
              <c:y val="0.39478269688024703"/>
            </c:manualLayout>
          </c:layout>
        </c:title>
        <c:numFmt formatCode="General" sourceLinked="1"/>
        <c:tickLblPos val="nextTo"/>
        <c:txPr>
          <a:bodyPr/>
          <a:lstStyle/>
          <a:p>
            <a:pPr>
              <a:defRPr>
                <a:latin typeface="Arial" pitchFamily="34" charset="0"/>
                <a:cs typeface="Arial" pitchFamily="34" charset="0"/>
              </a:defRPr>
            </a:pPr>
            <a:endParaRPr lang="ru-RU"/>
          </a:p>
        </c:txPr>
        <c:crossAx val="163631104"/>
        <c:crosses val="autoZero"/>
        <c:crossBetween val="between"/>
      </c:valAx>
      <c:spPr>
        <a:blipFill>
          <a:blip xmlns:r="http://schemas.openxmlformats.org/officeDocument/2006/relationships" r:embed="rId1"/>
          <a:tile tx="0" ty="0" sx="100000" sy="100000" flip="none" algn="tl"/>
        </a:blipFill>
      </c:spPr>
    </c:plotArea>
    <c:plotVisOnly val="1"/>
    <c:dispBlanksAs val="gap"/>
  </c:chart>
  <c:txPr>
    <a:bodyPr/>
    <a:lstStyle/>
    <a:p>
      <a:pPr>
        <a:defRPr sz="1800"/>
      </a:pPr>
      <a:endParaRPr lang="ru-RU"/>
    </a:p>
  </c:txPr>
  <c:externalData r:id="rId2"/>
  <c:userShapes r:id="rId3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title>
      <c:tx>
        <c:rich>
          <a:bodyPr rot="0" spcFirstLastPara="1" vertOverflow="ellipsis" vert="horz" wrap="square" anchor="ctr" anchorCtr="1"/>
          <a:lstStyle/>
          <a:p>
            <a:pPr>
              <a:defRPr sz="1995" b="1" i="0" u="none" strike="noStrike" kern="1200" cap="all" spc="100" normalizeH="0" baseline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pPr>
            <a:r>
              <a:rPr lang="ru-RU" dirty="0"/>
              <a:t>Налоговые и </a:t>
            </a:r>
            <a:r>
              <a:rPr lang="ru-RU" dirty="0" smtClean="0"/>
              <a:t>неналоговые </a:t>
            </a:r>
            <a:r>
              <a:rPr lang="ru-RU" dirty="0"/>
              <a:t>поступления в </a:t>
            </a:r>
            <a:r>
              <a:rPr lang="ru-RU" dirty="0" smtClean="0"/>
              <a:t>проект бюджета </a:t>
            </a:r>
            <a:r>
              <a:rPr lang="ru-RU" dirty="0" err="1"/>
              <a:t>Меркуловского</a:t>
            </a:r>
            <a:r>
              <a:rPr lang="ru-RU" dirty="0"/>
              <a:t> сельского поселения Шолоховского района</a:t>
            </a:r>
          </a:p>
        </c:rich>
      </c:tx>
      <c:layout>
        <c:manualLayout>
          <c:xMode val="edge"/>
          <c:yMode val="edge"/>
          <c:x val="0.1526719160104987"/>
          <c:y val="7.8125E-2"/>
        </c:manualLayout>
      </c:layout>
      <c:spPr>
        <a:noFill/>
        <a:ln>
          <a:noFill/>
        </a:ln>
        <a:effectLst/>
      </c:spPr>
    </c:title>
    <c:view3D>
      <c:depthPercent val="100"/>
      <c:perspective val="30"/>
    </c:view3D>
    <c:floor>
      <c:spPr>
        <a:solidFill>
          <a:schemeClr val="accent1">
            <a:alpha val="30000"/>
          </a:schemeClr>
        </a:solidFill>
        <a:ln>
          <a:noFill/>
        </a:ln>
        <a:effectLst/>
        <a:sp3d/>
      </c:spPr>
    </c:floor>
    <c:sideWall>
      <c:spPr>
        <a:noFill/>
        <a:ln>
          <a:noFill/>
        </a:ln>
        <a:effectLst/>
        <a:sp3d/>
      </c:spPr>
    </c:sideWall>
    <c:backWall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0.20692745606760296"/>
          <c:y val="0.44182824803149606"/>
          <c:w val="0.72580889107612601"/>
          <c:h val="0.41144266732283841"/>
        </c:manualLayout>
      </c:layout>
      <c:bar3DChart>
        <c:barDir val="col"/>
        <c:grouping val="standard"/>
        <c:ser>
          <c:idx val="0"/>
          <c:order val="0"/>
          <c:tx>
            <c:strRef>
              <c:f>Лист1!$B$1</c:f>
              <c:strCache>
                <c:ptCount val="1"/>
                <c:pt idx="0">
                  <c:v>Динамика поступлений налога на доходы физических лиц в части бюджета Меркуловского сельского поселения Шолоховского  района</c:v>
                </c:pt>
              </c:strCache>
            </c:strRef>
          </c:tx>
          <c:spPr>
            <a:solidFill>
              <a:schemeClr val="accent1">
                <a:lumMod val="20000"/>
                <a:lumOff val="80000"/>
              </a:schemeClr>
            </a:solidFill>
            <a:ln>
              <a:solidFill>
                <a:srgbClr val="C00000"/>
              </a:solidFill>
            </a:ln>
            <a:effectLst/>
            <a:sp3d>
              <a:contourClr>
                <a:srgbClr val="C00000"/>
              </a:contourClr>
            </a:sp3d>
          </c:spPr>
          <c:cat>
            <c:strRef>
              <c:f>Лист1!$A$2:$A$5</c:f>
              <c:strCache>
                <c:ptCount val="4"/>
                <c:pt idx="0">
                  <c:v>Факт 2023</c:v>
                </c:pt>
                <c:pt idx="1">
                  <c:v>План 2024</c:v>
                </c:pt>
                <c:pt idx="2">
                  <c:v>План 2025</c:v>
                </c:pt>
                <c:pt idx="3">
                  <c:v>план 2026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3853.3</c:v>
                </c:pt>
                <c:pt idx="1">
                  <c:v>3525.6</c:v>
                </c:pt>
                <c:pt idx="2">
                  <c:v>3810.7</c:v>
                </c:pt>
                <c:pt idx="3">
                  <c:v>3856.7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91DC-41C8-A92F-021965F7F080}"/>
            </c:ext>
          </c:extLst>
        </c:ser>
        <c:gapWidth val="154"/>
        <c:gapDepth val="0"/>
        <c:shape val="pyramid"/>
        <c:axId val="158234496"/>
        <c:axId val="158236032"/>
        <c:axId val="158523392"/>
      </c:bar3DChart>
      <c:catAx>
        <c:axId val="158234496"/>
        <c:scaling>
          <c:orientation val="minMax"/>
        </c:scaling>
        <c:axPos val="b"/>
        <c:majorGridlines>
          <c:spPr>
            <a:ln w="9525" cap="flat" cmpd="sng" algn="ctr">
              <a:solidFill>
                <a:schemeClr val="lt1">
                  <a:lumMod val="60000"/>
                  <a:lumOff val="40000"/>
                </a:schemeClr>
              </a:solidFill>
              <a:round/>
            </a:ln>
            <a:effectLst/>
          </c:spPr>
        </c:majorGridlines>
        <c:numFmt formatCode="General" sourceLinked="0"/>
        <c:maj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cap="all" spc="150" normalizeH="0" baseline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58236032"/>
        <c:crosses val="autoZero"/>
        <c:auto val="1"/>
        <c:lblAlgn val="ctr"/>
        <c:lblOffset val="100"/>
      </c:catAx>
      <c:valAx>
        <c:axId val="158236032"/>
        <c:scaling>
          <c:orientation val="minMax"/>
        </c:scaling>
        <c:axPos val="l"/>
        <c:numFmt formatCode="General" sourceLinked="1"/>
        <c:maj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58234496"/>
        <c:crosses val="autoZero"/>
        <c:crossBetween val="between"/>
      </c:valAx>
      <c:serAx>
        <c:axId val="158523392"/>
        <c:scaling>
          <c:orientation val="minMax"/>
        </c:scaling>
        <c:axPos val="b"/>
        <c:majorGridlines>
          <c:spPr>
            <a:ln w="9525" cap="flat" cmpd="sng" algn="ctr">
              <a:solidFill>
                <a:schemeClr val="lt1">
                  <a:lumMod val="60000"/>
                  <a:lumOff val="40000"/>
                </a:schemeClr>
              </a:solidFill>
              <a:round/>
            </a:ln>
            <a:effectLst/>
          </c:spPr>
        </c:majorGridlines>
        <c:majorTickMark val="none"/>
        <c:tickLblPos val="nextTo"/>
        <c:spPr>
          <a:noFill/>
          <a:ln w="3175" cap="flat" cmpd="sng" algn="ctr">
            <a:solidFill>
              <a:schemeClr val="accent1">
                <a:lumMod val="60000"/>
                <a:lumOff val="40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58236032"/>
        <c:crosses val="autoZero"/>
      </c:serAx>
      <c:spPr>
        <a:noFill/>
        <a:ln>
          <a:noFill/>
        </a:ln>
        <a:effectLst/>
      </c:spPr>
    </c:plotArea>
    <c:plotVisOnly val="1"/>
    <c:dispBlanksAs val="gap"/>
  </c:chart>
  <c:spPr>
    <a:solidFill>
      <a:schemeClr val="accent1"/>
    </a:solidFill>
    <a:ln w="9525" cap="flat" cmpd="sng" algn="ctr">
      <a:solidFill>
        <a:schemeClr val="accent1"/>
      </a:solidFill>
      <a:round/>
    </a:ln>
    <a:effectLst/>
  </c:spPr>
  <c:txPr>
    <a:bodyPr/>
    <a:lstStyle/>
    <a:p>
      <a:pPr>
        <a:defRPr/>
      </a:pPr>
      <a:endParaRPr lang="ru-RU"/>
    </a:p>
  </c:txPr>
  <c:externalData r:id="rId1"/>
  <c:userShapes r:id="rId2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autoTitleDeleted val="1"/>
    <c:view3D>
      <c:rAngAx val="1"/>
    </c:view3D>
    <c:floor>
      <c:spPr>
        <a:solidFill>
          <a:schemeClr val="bg1">
            <a:lumMod val="85000"/>
          </a:schemeClr>
        </a:solidFill>
      </c:spPr>
    </c:floor>
    <c:plotArea>
      <c:layout>
        <c:manualLayout>
          <c:layoutTarget val="inner"/>
          <c:xMode val="edge"/>
          <c:yMode val="edge"/>
          <c:x val="0.10201594664084949"/>
          <c:y val="8.8766404199475582E-2"/>
          <c:w val="0.91461164576650145"/>
          <c:h val="0.74781435360228365"/>
        </c:manualLayout>
      </c:layout>
      <c:bar3D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Безвозмездные поступления</c:v>
                </c:pt>
              </c:strCache>
            </c:strRef>
          </c:tx>
          <c:spPr>
            <a:solidFill>
              <a:srgbClr val="92D050"/>
            </a:solidFill>
          </c:spPr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ru-RU" smtClean="0"/>
                      <a:t>10109,4</a:t>
                    </a:r>
                    <a:endParaRPr lang="en-US" dirty="0"/>
                  </a:p>
                </c:rich>
              </c:tx>
              <c:showVal val="1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0-AB51-4085-921D-8E7344B25803}"/>
                </c:ext>
              </c:extLst>
            </c:dLbl>
            <c:dLbl>
              <c:idx val="1"/>
              <c:layout>
                <c:manualLayout>
                  <c:x val="-3.6218693954639961E-2"/>
                  <c:y val="-2.6431718061674346E-2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9557,8</a:t>
                    </a:r>
                    <a:endParaRPr lang="en-US" dirty="0"/>
                  </a:p>
                </c:rich>
              </c:tx>
              <c:showVal val="1"/>
            </c:dLbl>
            <c:dLbl>
              <c:idx val="2"/>
              <c:layout/>
              <c:tx>
                <c:rich>
                  <a:bodyPr/>
                  <a:lstStyle/>
                  <a:p>
                    <a:r>
                      <a:rPr lang="ru-RU" dirty="0" smtClean="0"/>
                      <a:t>7601,8</a:t>
                    </a:r>
                    <a:endParaRPr lang="en-US" dirty="0"/>
                  </a:p>
                </c:rich>
              </c:tx>
              <c:showVal val="1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2-AB51-4085-921D-8E7344B25803}"/>
                </c:ext>
              </c:extLst>
            </c:dLbl>
            <c:dLbl>
              <c:idx val="3"/>
              <c:layout/>
              <c:tx>
                <c:rich>
                  <a:bodyPr/>
                  <a:lstStyle/>
                  <a:p>
                    <a:r>
                      <a:rPr lang="ru-RU" dirty="0" smtClean="0"/>
                      <a:t>6042,6</a:t>
                    </a:r>
                    <a:endParaRPr lang="en-US" dirty="0"/>
                  </a:p>
                </c:rich>
              </c:tx>
              <c:showVal val="1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3-AB51-4085-921D-8E7344B25803}"/>
                </c:ext>
              </c:extLst>
            </c:dLbl>
            <c:delete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Лист1!$A$2:$A$5</c:f>
              <c:strCache>
                <c:ptCount val="4"/>
                <c:pt idx="0">
                  <c:v>2024 год</c:v>
                </c:pt>
                <c:pt idx="1">
                  <c:v>2025 год</c:v>
                </c:pt>
                <c:pt idx="2">
                  <c:v>2026 год</c:v>
                </c:pt>
                <c:pt idx="3">
                  <c:v>2027год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10109.4</c:v>
                </c:pt>
                <c:pt idx="1">
                  <c:v>9557.7999999999956</c:v>
                </c:pt>
                <c:pt idx="2">
                  <c:v>7601.8</c:v>
                </c:pt>
                <c:pt idx="3">
                  <c:v>6817.2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AB51-4085-921D-8E7344B25803}"/>
            </c:ext>
          </c:extLst>
        </c:ser>
        <c:gapWidth val="155"/>
        <c:gapDepth val="201"/>
        <c:shape val="box"/>
        <c:axId val="158196096"/>
        <c:axId val="158197632"/>
        <c:axId val="0"/>
      </c:bar3DChart>
      <c:catAx>
        <c:axId val="158196096"/>
        <c:scaling>
          <c:orientation val="minMax"/>
        </c:scaling>
        <c:axPos val="b"/>
        <c:numFmt formatCode="General" sourceLinked="0"/>
        <c:tickLblPos val="nextTo"/>
        <c:txPr>
          <a:bodyPr/>
          <a:lstStyle/>
          <a:p>
            <a:pPr>
              <a:defRPr sz="1900" b="1">
                <a:solidFill>
                  <a:schemeClr val="accent3">
                    <a:lumMod val="50000"/>
                  </a:schemeClr>
                </a:solidFill>
                <a:latin typeface="+mj-lt"/>
              </a:defRPr>
            </a:pPr>
            <a:endParaRPr lang="ru-RU"/>
          </a:p>
        </c:txPr>
        <c:crossAx val="158197632"/>
        <c:crosses val="autoZero"/>
        <c:auto val="1"/>
        <c:lblAlgn val="ctr"/>
        <c:lblOffset val="100"/>
      </c:catAx>
      <c:valAx>
        <c:axId val="158197632"/>
        <c:scaling>
          <c:orientation val="minMax"/>
        </c:scaling>
        <c:axPos val="l"/>
        <c:majorGridlines/>
        <c:numFmt formatCode="General" sourceLinked="1"/>
        <c:tickLblPos val="nextTo"/>
        <c:txPr>
          <a:bodyPr/>
          <a:lstStyle/>
          <a:p>
            <a:pPr>
              <a:defRPr>
                <a:latin typeface="+mj-lt"/>
              </a:defRPr>
            </a:pPr>
            <a:endParaRPr lang="ru-RU"/>
          </a:p>
        </c:txPr>
        <c:crossAx val="158196096"/>
        <c:crosses val="autoZero"/>
        <c:crossBetween val="between"/>
      </c:valAx>
      <c:spPr>
        <a:blipFill>
          <a:blip xmlns:r="http://schemas.openxmlformats.org/officeDocument/2006/relationships" r:embed="rId1"/>
          <a:tile tx="0" ty="0" sx="100000" sy="100000" flip="none" algn="tl"/>
        </a:blipFill>
      </c:spPr>
    </c:plotArea>
    <c:legend>
      <c:legendPos val="b"/>
      <c:layout>
        <c:manualLayout>
          <c:xMode val="edge"/>
          <c:yMode val="edge"/>
          <c:x val="5.3149476447061444E-2"/>
          <c:y val="0.92206273775249459"/>
          <c:w val="0.8999999504023366"/>
          <c:h val="7.500040468509718E-2"/>
        </c:manualLayout>
      </c:layout>
      <c:txPr>
        <a:bodyPr/>
        <a:lstStyle/>
        <a:p>
          <a:pPr>
            <a:defRPr sz="1700">
              <a:latin typeface="+mj-lt"/>
            </a:defRPr>
          </a:pPr>
          <a:endParaRPr lang="ru-RU"/>
        </a:p>
      </c:txPr>
    </c:legend>
    <c:plotVisOnly val="1"/>
    <c:dispBlanksAs val="gap"/>
  </c:chart>
  <c:txPr>
    <a:bodyPr/>
    <a:lstStyle/>
    <a:p>
      <a:pPr>
        <a:defRPr sz="1800"/>
      </a:pPr>
      <a:endParaRPr lang="ru-RU"/>
    </a:p>
  </c:txPr>
  <c:externalData r:id="rId2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view3D>
      <c:perspective val="20"/>
    </c:view3D>
    <c:floor>
      <c:spPr>
        <a:solidFill>
          <a:schemeClr val="bg1">
            <a:lumMod val="85000"/>
          </a:schemeClr>
        </a:solidFill>
      </c:spPr>
    </c:floor>
    <c:plotArea>
      <c:layout>
        <c:manualLayout>
          <c:layoutTarget val="inner"/>
          <c:xMode val="edge"/>
          <c:yMode val="edge"/>
          <c:x val="5.1398184601924773E-2"/>
          <c:y val="0.10856485050738179"/>
          <c:w val="0.94860181539810706"/>
          <c:h val="0.78081754877119558"/>
        </c:manualLayout>
      </c:layout>
      <c:bar3D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spPr>
            <a:solidFill>
              <a:srgbClr val="FFC000"/>
            </a:solidFill>
          </c:spPr>
          <c:dPt>
            <c:idx val="0"/>
            <c:spPr>
              <a:solidFill>
                <a:srgbClr val="92D050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0-9F78-479D-83D8-98882FF54547}"/>
              </c:ext>
            </c:extLst>
          </c:dPt>
          <c:dPt>
            <c:idx val="1"/>
            <c:spPr>
              <a:solidFill>
                <a:schemeClr val="tx2">
                  <a:lumMod val="40000"/>
                  <a:lumOff val="60000"/>
                </a:schemeClr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9F78-479D-83D8-98882FF54547}"/>
              </c:ext>
            </c:extLst>
          </c:dPt>
          <c:dLbls>
            <c:dLbl>
              <c:idx val="0"/>
              <c:layout>
                <c:manualLayout>
                  <c:x val="1.3322725284339833E-2"/>
                  <c:y val="-1.9151462052018845E-2"/>
                </c:manualLayout>
              </c:layout>
              <c:tx>
                <c:rich>
                  <a:bodyPr/>
                  <a:lstStyle/>
                  <a:p>
                    <a:r>
                      <a:rPr lang="en-US" sz="2000" dirty="0" smtClean="0">
                        <a:latin typeface="+mj-lt"/>
                      </a:rPr>
                      <a:t>7351,3</a:t>
                    </a:r>
                  </a:p>
                </c:rich>
              </c:tx>
              <c:showVal val="1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0-9F78-479D-83D8-98882FF54547}"/>
                </c:ext>
              </c:extLst>
            </c:dLbl>
            <c:dLbl>
              <c:idx val="1"/>
              <c:layout>
                <c:manualLayout>
                  <c:x val="8.1328740157480747E-3"/>
                  <c:y val="-4.0696856860540032E-2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7332,4</a:t>
                    </a:r>
                    <a:endParaRPr lang="en-US" dirty="0"/>
                  </a:p>
                </c:rich>
              </c:tx>
              <c:showVal val="1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9F78-479D-83D8-98882FF54547}"/>
                </c:ext>
              </c:extLst>
            </c:dLbl>
            <c:dLbl>
              <c:idx val="2"/>
              <c:layout>
                <c:manualLayout>
                  <c:x val="2.4707895888014777E-2"/>
                  <c:y val="-3.59089913475353E-2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7371,3</a:t>
                    </a:r>
                    <a:endParaRPr lang="en-US" dirty="0"/>
                  </a:p>
                </c:rich>
              </c:tx>
              <c:showVal val="1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2-9F78-479D-83D8-98882FF54547}"/>
                </c:ext>
              </c:extLst>
            </c:dLbl>
            <c:dLbl>
              <c:idx val="3"/>
              <c:layout/>
              <c:tx>
                <c:rich>
                  <a:bodyPr/>
                  <a:lstStyle/>
                  <a:p>
                    <a:r>
                      <a:rPr lang="en-US" smtClean="0"/>
                      <a:t>7815,2</a:t>
                    </a:r>
                    <a:endParaRPr lang="en-US" dirty="0"/>
                  </a:p>
                </c:rich>
              </c:tx>
              <c:showVal val="1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3-9F78-479D-83D8-98882FF54547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2000">
                    <a:latin typeface="+mj-lt"/>
                    <a:cs typeface="Times New Roman" pitchFamily="18" charset="0"/>
                  </a:defRPr>
                </a:pPr>
                <a:endParaRPr lang="ru-RU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Лист1!$A$2:$A$6</c:f>
              <c:strCache>
                <c:ptCount val="4"/>
                <c:pt idx="0">
                  <c:v>2020 год</c:v>
                </c:pt>
                <c:pt idx="1">
                  <c:v>2021год</c:v>
                </c:pt>
                <c:pt idx="2">
                  <c:v>2022 год</c:v>
                </c:pt>
                <c:pt idx="3">
                  <c:v>2023год</c:v>
                </c:pt>
              </c:strCache>
            </c:strRef>
          </c:cat>
          <c:val>
            <c:numRef>
              <c:f>Лист1!$B$2:$B$6</c:f>
              <c:numCache>
                <c:formatCode>General</c:formatCode>
                <c:ptCount val="5"/>
                <c:pt idx="0">
                  <c:v>12827.1</c:v>
                </c:pt>
                <c:pt idx="1">
                  <c:v>10068.5</c:v>
                </c:pt>
                <c:pt idx="2">
                  <c:v>8376.7999999999811</c:v>
                </c:pt>
                <c:pt idx="3">
                  <c:v>8865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9F78-479D-83D8-98882FF54547}"/>
            </c:ext>
          </c:extLst>
        </c:ser>
        <c:shape val="cylinder"/>
        <c:axId val="158592384"/>
        <c:axId val="158282880"/>
        <c:axId val="0"/>
      </c:bar3DChart>
      <c:catAx>
        <c:axId val="158592384"/>
        <c:scaling>
          <c:orientation val="minMax"/>
        </c:scaling>
        <c:axPos val="b"/>
        <c:numFmt formatCode="General" sourceLinked="1"/>
        <c:tickLblPos val="nextTo"/>
        <c:txPr>
          <a:bodyPr/>
          <a:lstStyle/>
          <a:p>
            <a:pPr>
              <a:defRPr sz="20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defRPr>
            </a:pPr>
            <a:endParaRPr lang="ru-RU"/>
          </a:p>
        </c:txPr>
        <c:crossAx val="158282880"/>
        <c:crosses val="autoZero"/>
        <c:auto val="1"/>
        <c:lblAlgn val="ctr"/>
        <c:lblOffset val="100"/>
      </c:catAx>
      <c:valAx>
        <c:axId val="158282880"/>
        <c:scaling>
          <c:orientation val="minMax"/>
        </c:scaling>
        <c:axPos val="l"/>
        <c:majorGridlines/>
        <c:title>
          <c:tx>
            <c:rich>
              <a:bodyPr rot="-5400000" vert="horz"/>
              <a:lstStyle/>
              <a:p>
                <a:pPr>
                  <a:defRPr sz="1800">
                    <a:latin typeface="Arial Cyr" pitchFamily="34" charset="0"/>
                    <a:cs typeface="Arial Cyr" pitchFamily="34" charset="0"/>
                  </a:defRPr>
                </a:pPr>
                <a:r>
                  <a:rPr lang="ru-RU" sz="1800" dirty="0" smtClean="0">
                    <a:latin typeface="Arial Cyr" pitchFamily="34" charset="0"/>
                    <a:cs typeface="Arial Cyr" pitchFamily="34" charset="0"/>
                  </a:rPr>
                  <a:t>тыс. рублей</a:t>
                </a:r>
                <a:endParaRPr lang="ru-RU" sz="1800" dirty="0">
                  <a:latin typeface="Arial Cyr" pitchFamily="34" charset="0"/>
                  <a:cs typeface="Arial Cyr" pitchFamily="34" charset="0"/>
                </a:endParaRPr>
              </a:p>
            </c:rich>
          </c:tx>
          <c:layout>
            <c:manualLayout>
              <c:xMode val="edge"/>
              <c:yMode val="edge"/>
              <c:x val="4.1283355205599247E-2"/>
              <c:y val="0.39478269688024636"/>
            </c:manualLayout>
          </c:layout>
        </c:title>
        <c:numFmt formatCode="General" sourceLinked="1"/>
        <c:tickLblPos val="nextTo"/>
        <c:txPr>
          <a:bodyPr/>
          <a:lstStyle/>
          <a:p>
            <a:pPr>
              <a:defRPr>
                <a:latin typeface="Arial" pitchFamily="34" charset="0"/>
                <a:cs typeface="Arial" pitchFamily="34" charset="0"/>
              </a:defRPr>
            </a:pPr>
            <a:endParaRPr lang="ru-RU"/>
          </a:p>
        </c:txPr>
        <c:crossAx val="158592384"/>
        <c:crosses val="autoZero"/>
        <c:crossBetween val="between"/>
      </c:valAx>
      <c:spPr>
        <a:blipFill>
          <a:blip xmlns:r="http://schemas.openxmlformats.org/officeDocument/2006/relationships" r:embed="rId1"/>
          <a:tile tx="0" ty="0" sx="100000" sy="100000" flip="none" algn="tl"/>
        </a:blipFill>
      </c:spPr>
    </c:plotArea>
    <c:plotVisOnly val="1"/>
    <c:dispBlanksAs val="gap"/>
  </c:chart>
  <c:txPr>
    <a:bodyPr/>
    <a:lstStyle/>
    <a:p>
      <a:pPr>
        <a:defRPr sz="1800"/>
      </a:pPr>
      <a:endParaRPr lang="ru-RU"/>
    </a:p>
  </c:txPr>
  <c:externalData r:id="rId2"/>
  <c:userShapes r:id="rId3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view3D>
      <c:perspective val="20"/>
    </c:view3D>
    <c:floor>
      <c:spPr>
        <a:solidFill>
          <a:schemeClr val="bg1">
            <a:lumMod val="85000"/>
          </a:schemeClr>
        </a:solidFill>
      </c:spPr>
    </c:floor>
    <c:plotArea>
      <c:layout>
        <c:manualLayout>
          <c:layoutTarget val="inner"/>
          <c:xMode val="edge"/>
          <c:yMode val="edge"/>
          <c:x val="5.1398184601924773E-2"/>
          <c:y val="0.10856485050738179"/>
          <c:w val="0.9486018153981074"/>
          <c:h val="0.78081754877119558"/>
        </c:manualLayout>
      </c:layout>
      <c:bar3D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2012 год</c:v>
                </c:pt>
              </c:strCache>
            </c:strRef>
          </c:tx>
          <c:spPr>
            <a:solidFill>
              <a:srgbClr val="FFC000"/>
            </a:solidFill>
          </c:spPr>
          <c:dPt>
            <c:idx val="0"/>
            <c:spPr>
              <a:solidFill>
                <a:srgbClr val="92D050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0-3943-45E4-B45E-A4F877324874}"/>
              </c:ext>
            </c:extLst>
          </c:dPt>
          <c:dPt>
            <c:idx val="1"/>
            <c:spPr>
              <a:solidFill>
                <a:schemeClr val="tx2">
                  <a:lumMod val="40000"/>
                  <a:lumOff val="60000"/>
                </a:schemeClr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3943-45E4-B45E-A4F877324874}"/>
              </c:ext>
            </c:extLst>
          </c:dPt>
          <c:dLbls>
            <c:dLbl>
              <c:idx val="0"/>
              <c:layout>
                <c:manualLayout>
                  <c:x val="1.3322725284339837E-2"/>
                  <c:y val="-1.9151462052018845E-2"/>
                </c:manualLayout>
              </c:layout>
              <c:tx>
                <c:rich>
                  <a:bodyPr/>
                  <a:lstStyle/>
                  <a:p>
                    <a:r>
                      <a:rPr lang="en-US" sz="2000" dirty="0" smtClean="0">
                        <a:latin typeface="+mj-lt"/>
                      </a:rPr>
                      <a:t>7351,3</a:t>
                    </a:r>
                  </a:p>
                </c:rich>
              </c:tx>
              <c:showVal val="1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0-3943-45E4-B45E-A4F877324874}"/>
                </c:ext>
              </c:extLst>
            </c:dLbl>
            <c:dLbl>
              <c:idx val="1"/>
              <c:layout>
                <c:manualLayout>
                  <c:x val="8.1328740157480747E-3"/>
                  <c:y val="-4.0696856860540032E-2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7332,4</a:t>
                    </a:r>
                    <a:endParaRPr lang="en-US" dirty="0"/>
                  </a:p>
                </c:rich>
              </c:tx>
              <c:showVal val="1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3943-45E4-B45E-A4F877324874}"/>
                </c:ext>
              </c:extLst>
            </c:dLbl>
            <c:dLbl>
              <c:idx val="2"/>
              <c:layout>
                <c:manualLayout>
                  <c:x val="2.4707895888014787E-2"/>
                  <c:y val="-3.59089913475353E-2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7371,3</a:t>
                    </a:r>
                    <a:endParaRPr lang="en-US" dirty="0"/>
                  </a:p>
                </c:rich>
              </c:tx>
              <c:showVal val="1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2-3943-45E4-B45E-A4F877324874}"/>
                </c:ext>
              </c:extLst>
            </c:dLbl>
            <c:dLbl>
              <c:idx val="3"/>
              <c:layout/>
              <c:tx>
                <c:rich>
                  <a:bodyPr/>
                  <a:lstStyle/>
                  <a:p>
                    <a:r>
                      <a:rPr lang="en-US" smtClean="0"/>
                      <a:t>7815,2</a:t>
                    </a:r>
                    <a:endParaRPr lang="en-US" dirty="0"/>
                  </a:p>
                </c:rich>
              </c:tx>
              <c:showVal val="1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3-3943-45E4-B45E-A4F877324874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2000">
                    <a:latin typeface="+mj-lt"/>
                    <a:cs typeface="Times New Roman" pitchFamily="18" charset="0"/>
                  </a:defRPr>
                </a:pPr>
                <a:endParaRPr lang="ru-RU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Лист1!$A$2:$A$5</c:f>
              <c:strCache>
                <c:ptCount val="4"/>
                <c:pt idx="0">
                  <c:v>2013 год</c:v>
                </c:pt>
                <c:pt idx="1">
                  <c:v>2014год</c:v>
                </c:pt>
                <c:pt idx="2">
                  <c:v>2015 год</c:v>
                </c:pt>
                <c:pt idx="3">
                  <c:v>2016год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7351.3</c:v>
                </c:pt>
                <c:pt idx="1">
                  <c:v>7332.4</c:v>
                </c:pt>
                <c:pt idx="2">
                  <c:v>7371.3</c:v>
                </c:pt>
                <c:pt idx="3">
                  <c:v>7815.2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3943-45E4-B45E-A4F877324874}"/>
            </c:ext>
          </c:extLst>
        </c:ser>
        <c:shape val="cylinder"/>
        <c:axId val="160574464"/>
        <c:axId val="160588544"/>
        <c:axId val="0"/>
      </c:bar3DChart>
      <c:catAx>
        <c:axId val="160574464"/>
        <c:scaling>
          <c:orientation val="minMax"/>
        </c:scaling>
        <c:axPos val="b"/>
        <c:numFmt formatCode="General" sourceLinked="1"/>
        <c:tickLblPos val="nextTo"/>
        <c:txPr>
          <a:bodyPr/>
          <a:lstStyle/>
          <a:p>
            <a:pPr>
              <a:defRPr sz="20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defRPr>
            </a:pPr>
            <a:endParaRPr lang="ru-RU"/>
          </a:p>
        </c:txPr>
        <c:crossAx val="160588544"/>
        <c:crosses val="autoZero"/>
        <c:auto val="1"/>
        <c:lblAlgn val="ctr"/>
        <c:lblOffset val="100"/>
      </c:catAx>
      <c:valAx>
        <c:axId val="160588544"/>
        <c:scaling>
          <c:orientation val="minMax"/>
        </c:scaling>
        <c:axPos val="l"/>
        <c:majorGridlines/>
        <c:title>
          <c:tx>
            <c:rich>
              <a:bodyPr rot="-5400000" vert="horz"/>
              <a:lstStyle/>
              <a:p>
                <a:pPr>
                  <a:defRPr sz="1800">
                    <a:latin typeface="Arial Cyr" pitchFamily="34" charset="0"/>
                    <a:cs typeface="Arial Cyr" pitchFamily="34" charset="0"/>
                  </a:defRPr>
                </a:pPr>
                <a:r>
                  <a:rPr lang="ru-RU" sz="1800" dirty="0" smtClean="0">
                    <a:latin typeface="Arial Cyr" pitchFamily="34" charset="0"/>
                    <a:cs typeface="Arial Cyr" pitchFamily="34" charset="0"/>
                  </a:rPr>
                  <a:t>тыс. рублей</a:t>
                </a:r>
                <a:endParaRPr lang="ru-RU" sz="1800" dirty="0">
                  <a:latin typeface="Arial Cyr" pitchFamily="34" charset="0"/>
                  <a:cs typeface="Arial Cyr" pitchFamily="34" charset="0"/>
                </a:endParaRPr>
              </a:p>
            </c:rich>
          </c:tx>
          <c:layout>
            <c:manualLayout>
              <c:xMode val="edge"/>
              <c:yMode val="edge"/>
              <c:x val="4.1283355205599247E-2"/>
              <c:y val="0.39478269688024648"/>
            </c:manualLayout>
          </c:layout>
        </c:title>
        <c:numFmt formatCode="General" sourceLinked="1"/>
        <c:tickLblPos val="nextTo"/>
        <c:txPr>
          <a:bodyPr/>
          <a:lstStyle/>
          <a:p>
            <a:pPr>
              <a:defRPr>
                <a:latin typeface="Arial" pitchFamily="34" charset="0"/>
                <a:cs typeface="Arial" pitchFamily="34" charset="0"/>
              </a:defRPr>
            </a:pPr>
            <a:endParaRPr lang="ru-RU"/>
          </a:p>
        </c:txPr>
        <c:crossAx val="160574464"/>
        <c:crosses val="autoZero"/>
        <c:crossBetween val="between"/>
      </c:valAx>
      <c:spPr>
        <a:blipFill>
          <a:blip xmlns:r="http://schemas.openxmlformats.org/officeDocument/2006/relationships" r:embed="rId1"/>
          <a:tile tx="0" ty="0" sx="100000" sy="100000" flip="none" algn="tl"/>
        </a:blipFill>
      </c:spPr>
    </c:plotArea>
    <c:plotVisOnly val="1"/>
    <c:dispBlanksAs val="gap"/>
  </c:chart>
  <c:txPr>
    <a:bodyPr/>
    <a:lstStyle/>
    <a:p>
      <a:pPr>
        <a:defRPr sz="1800"/>
      </a:pPr>
      <a:endParaRPr lang="ru-RU"/>
    </a:p>
  </c:txPr>
  <c:externalData r:id="rId2"/>
  <c:userShapes r:id="rId3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view3D>
      <c:perspective val="20"/>
    </c:view3D>
    <c:floor>
      <c:spPr>
        <a:solidFill>
          <a:schemeClr val="bg1">
            <a:lumMod val="85000"/>
          </a:schemeClr>
        </a:solidFill>
      </c:spPr>
    </c:floor>
    <c:plotArea>
      <c:layout>
        <c:manualLayout>
          <c:layoutTarget val="inner"/>
          <c:xMode val="edge"/>
          <c:yMode val="edge"/>
          <c:x val="8.5364529369788208E-2"/>
          <c:y val="0.10617521312038072"/>
          <c:w val="0.94860181539810773"/>
          <c:h val="0.78081754877119558"/>
        </c:manualLayout>
      </c:layout>
      <c:bar3D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2012 год</c:v>
                </c:pt>
              </c:strCache>
            </c:strRef>
          </c:tx>
          <c:spPr>
            <a:solidFill>
              <a:srgbClr val="FFC000"/>
            </a:solidFill>
          </c:spPr>
          <c:dPt>
            <c:idx val="0"/>
            <c:spPr>
              <a:solidFill>
                <a:srgbClr val="92D050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0-716F-4272-9BA8-34287081BAF2}"/>
              </c:ext>
            </c:extLst>
          </c:dPt>
          <c:dPt>
            <c:idx val="1"/>
            <c:spPr>
              <a:solidFill>
                <a:schemeClr val="tx2">
                  <a:lumMod val="40000"/>
                  <a:lumOff val="60000"/>
                </a:schemeClr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716F-4272-9BA8-34287081BAF2}"/>
              </c:ext>
            </c:extLst>
          </c:dPt>
          <c:dLbls>
            <c:dLbl>
              <c:idx val="0"/>
              <c:layout>
                <c:manualLayout>
                  <c:x val="1.3322725284339842E-2"/>
                  <c:y val="-1.9151462052018845E-2"/>
                </c:manualLayout>
              </c:layout>
              <c:tx>
                <c:rich>
                  <a:bodyPr/>
                  <a:lstStyle/>
                  <a:p>
                    <a:r>
                      <a:rPr lang="en-US" sz="2000" dirty="0" smtClean="0">
                        <a:latin typeface="+mj-lt"/>
                      </a:rPr>
                      <a:t>7351,3</a:t>
                    </a:r>
                  </a:p>
                </c:rich>
              </c:tx>
              <c:showVal val="1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0-716F-4272-9BA8-34287081BAF2}"/>
                </c:ext>
              </c:extLst>
            </c:dLbl>
            <c:dLbl>
              <c:idx val="1"/>
              <c:layout>
                <c:manualLayout>
                  <c:x val="8.1328740157480747E-3"/>
                  <c:y val="-4.0696856860540032E-2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7332,4</a:t>
                    </a:r>
                    <a:endParaRPr lang="en-US" dirty="0"/>
                  </a:p>
                </c:rich>
              </c:tx>
              <c:showVal val="1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716F-4272-9BA8-34287081BAF2}"/>
                </c:ext>
              </c:extLst>
            </c:dLbl>
            <c:dLbl>
              <c:idx val="2"/>
              <c:layout>
                <c:manualLayout>
                  <c:x val="2.4707895888014798E-2"/>
                  <c:y val="-3.59089913475353E-2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7371,3</a:t>
                    </a:r>
                    <a:endParaRPr lang="en-US" dirty="0"/>
                  </a:p>
                </c:rich>
              </c:tx>
              <c:showVal val="1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2-716F-4272-9BA8-34287081BAF2}"/>
                </c:ext>
              </c:extLst>
            </c:dLbl>
            <c:dLbl>
              <c:idx val="3"/>
              <c:layout/>
              <c:tx>
                <c:rich>
                  <a:bodyPr/>
                  <a:lstStyle/>
                  <a:p>
                    <a:r>
                      <a:rPr lang="en-US" smtClean="0"/>
                      <a:t>7815,2</a:t>
                    </a:r>
                    <a:endParaRPr lang="en-US" dirty="0"/>
                  </a:p>
                </c:rich>
              </c:tx>
              <c:showVal val="1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3-716F-4272-9BA8-34287081BAF2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2000">
                    <a:latin typeface="+mj-lt"/>
                    <a:cs typeface="Times New Roman" pitchFamily="18" charset="0"/>
                  </a:defRPr>
                </a:pPr>
                <a:endParaRPr lang="ru-RU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Лист1!$A$2:$A$5</c:f>
              <c:strCache>
                <c:ptCount val="4"/>
                <c:pt idx="0">
                  <c:v>2013 год</c:v>
                </c:pt>
                <c:pt idx="1">
                  <c:v>2014год</c:v>
                </c:pt>
                <c:pt idx="2">
                  <c:v>2015 год</c:v>
                </c:pt>
                <c:pt idx="3">
                  <c:v>2016год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7351.3</c:v>
                </c:pt>
                <c:pt idx="1">
                  <c:v>7332.4</c:v>
                </c:pt>
                <c:pt idx="2">
                  <c:v>7371.3</c:v>
                </c:pt>
                <c:pt idx="3">
                  <c:v>7815.2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716F-4272-9BA8-34287081BAF2}"/>
            </c:ext>
          </c:extLst>
        </c:ser>
        <c:shape val="cylinder"/>
        <c:axId val="145753600"/>
        <c:axId val="145755136"/>
        <c:axId val="0"/>
      </c:bar3DChart>
      <c:catAx>
        <c:axId val="145753600"/>
        <c:scaling>
          <c:orientation val="minMax"/>
        </c:scaling>
        <c:axPos val="b"/>
        <c:numFmt formatCode="General" sourceLinked="1"/>
        <c:tickLblPos val="nextTo"/>
        <c:txPr>
          <a:bodyPr/>
          <a:lstStyle/>
          <a:p>
            <a:pPr>
              <a:defRPr sz="20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defRPr>
            </a:pPr>
            <a:endParaRPr lang="ru-RU"/>
          </a:p>
        </c:txPr>
        <c:crossAx val="145755136"/>
        <c:crosses val="autoZero"/>
        <c:auto val="1"/>
        <c:lblAlgn val="ctr"/>
        <c:lblOffset val="100"/>
      </c:catAx>
      <c:valAx>
        <c:axId val="145755136"/>
        <c:scaling>
          <c:orientation val="minMax"/>
        </c:scaling>
        <c:axPos val="l"/>
        <c:majorGridlines/>
        <c:title>
          <c:tx>
            <c:rich>
              <a:bodyPr rot="-5400000" vert="horz"/>
              <a:lstStyle/>
              <a:p>
                <a:pPr>
                  <a:defRPr sz="1800">
                    <a:latin typeface="Arial Cyr" pitchFamily="34" charset="0"/>
                    <a:cs typeface="Arial Cyr" pitchFamily="34" charset="0"/>
                  </a:defRPr>
                </a:pPr>
                <a:r>
                  <a:rPr lang="ru-RU" sz="1800" dirty="0" smtClean="0">
                    <a:latin typeface="Arial Cyr" pitchFamily="34" charset="0"/>
                    <a:cs typeface="Arial Cyr" pitchFamily="34" charset="0"/>
                  </a:rPr>
                  <a:t>тыс. рублей</a:t>
                </a:r>
                <a:endParaRPr lang="ru-RU" sz="1800" dirty="0">
                  <a:latin typeface="Arial Cyr" pitchFamily="34" charset="0"/>
                  <a:cs typeface="Arial Cyr" pitchFamily="34" charset="0"/>
                </a:endParaRPr>
              </a:p>
            </c:rich>
          </c:tx>
          <c:layout>
            <c:manualLayout>
              <c:xMode val="edge"/>
              <c:yMode val="edge"/>
              <c:x val="4.1283355205599247E-2"/>
              <c:y val="0.39478269688024659"/>
            </c:manualLayout>
          </c:layout>
        </c:title>
        <c:numFmt formatCode="General" sourceLinked="1"/>
        <c:tickLblPos val="nextTo"/>
        <c:txPr>
          <a:bodyPr/>
          <a:lstStyle/>
          <a:p>
            <a:pPr>
              <a:defRPr>
                <a:latin typeface="Arial" pitchFamily="34" charset="0"/>
                <a:cs typeface="Arial" pitchFamily="34" charset="0"/>
              </a:defRPr>
            </a:pPr>
            <a:endParaRPr lang="ru-RU"/>
          </a:p>
        </c:txPr>
        <c:crossAx val="145753600"/>
        <c:crosses val="autoZero"/>
        <c:crossBetween val="between"/>
      </c:valAx>
      <c:spPr>
        <a:blipFill>
          <a:blip xmlns:r="http://schemas.openxmlformats.org/officeDocument/2006/relationships" r:embed="rId1"/>
          <a:tile tx="0" ty="0" sx="100000" sy="100000" flip="none" algn="tl"/>
        </a:blipFill>
      </c:spPr>
    </c:plotArea>
    <c:plotVisOnly val="1"/>
    <c:dispBlanksAs val="gap"/>
  </c:chart>
  <c:txPr>
    <a:bodyPr/>
    <a:lstStyle/>
    <a:p>
      <a:pPr>
        <a:defRPr sz="1800"/>
      </a:pPr>
      <a:endParaRPr lang="ru-RU"/>
    </a:p>
  </c:txPr>
  <c:externalData r:id="rId2"/>
  <c:userShapes r:id="rId3"/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view3D>
      <c:perspective val="20"/>
    </c:view3D>
    <c:floor>
      <c:spPr>
        <a:solidFill>
          <a:schemeClr val="bg1">
            <a:lumMod val="85000"/>
          </a:schemeClr>
        </a:solidFill>
      </c:spPr>
    </c:floor>
    <c:plotArea>
      <c:layout>
        <c:manualLayout>
          <c:layoutTarget val="inner"/>
          <c:xMode val="edge"/>
          <c:yMode val="edge"/>
          <c:x val="9.9252793122148394E-2"/>
          <c:y val="0.10856485584433227"/>
          <c:w val="0.94860181539810795"/>
          <c:h val="0.78081754877119558"/>
        </c:manualLayout>
      </c:layout>
      <c:bar3D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spPr>
            <a:solidFill>
              <a:srgbClr val="FFC000"/>
            </a:solidFill>
          </c:spPr>
          <c:dPt>
            <c:idx val="0"/>
            <c:spPr>
              <a:solidFill>
                <a:srgbClr val="92D050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0-0DA6-4B02-8110-1F0F006C23B1}"/>
              </c:ext>
            </c:extLst>
          </c:dPt>
          <c:dPt>
            <c:idx val="1"/>
            <c:spPr>
              <a:solidFill>
                <a:schemeClr val="tx2">
                  <a:lumMod val="40000"/>
                  <a:lumOff val="60000"/>
                </a:schemeClr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0DA6-4B02-8110-1F0F006C23B1}"/>
              </c:ext>
            </c:extLst>
          </c:dPt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ru-RU" dirty="0" smtClean="0"/>
                      <a:t>13980,7</a:t>
                    </a:r>
                    <a:endParaRPr lang="en-US" dirty="0"/>
                  </a:p>
                </c:rich>
              </c:tx>
              <c:showVal val="1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0-0DA6-4B02-8110-1F0F006C23B1}"/>
                </c:ext>
              </c:extLst>
            </c:dLbl>
            <c:dLbl>
              <c:idx val="1"/>
              <c:layout/>
              <c:tx>
                <c:rich>
                  <a:bodyPr/>
                  <a:lstStyle/>
                  <a:p>
                    <a:r>
                      <a:rPr lang="ru-RU" dirty="0" smtClean="0"/>
                      <a:t>13825,3</a:t>
                    </a:r>
                    <a:endParaRPr lang="en-US" dirty="0"/>
                  </a:p>
                </c:rich>
              </c:tx>
              <c:showVal val="1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0DA6-4B02-8110-1F0F006C23B1}"/>
                </c:ext>
              </c:extLst>
            </c:dLbl>
            <c:dLbl>
              <c:idx val="2"/>
              <c:layout/>
              <c:tx>
                <c:rich>
                  <a:bodyPr/>
                  <a:lstStyle/>
                  <a:p>
                    <a:r>
                      <a:rPr lang="ru-RU" dirty="0" smtClean="0"/>
                      <a:t>12197,8</a:t>
                    </a:r>
                    <a:endParaRPr lang="en-US" dirty="0"/>
                  </a:p>
                </c:rich>
              </c:tx>
              <c:showVal val="1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2-0DA6-4B02-8110-1F0F006C23B1}"/>
                </c:ext>
              </c:extLst>
            </c:dLbl>
            <c:dLbl>
              <c:idx val="3"/>
              <c:layout>
                <c:manualLayout>
                  <c:x val="1.3874389362997382E-3"/>
                  <c:y val="-7.1689281718555781E-3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10673,9</a:t>
                    </a:r>
                    <a:endParaRPr lang="en-US" dirty="0"/>
                  </a:p>
                </c:rich>
              </c:tx>
              <c:showVal val="1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3-0DA6-4B02-8110-1F0F006C23B1}"/>
                </c:ext>
              </c:extLst>
            </c:dLbl>
            <c:spPr>
              <a:noFill/>
              <a:ln>
                <a:noFill/>
              </a:ln>
              <a:effectLst/>
            </c:sp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Лист1!$A$2:$A$5</c:f>
              <c:strCache>
                <c:ptCount val="4"/>
                <c:pt idx="0">
                  <c:v>2024 год</c:v>
                </c:pt>
                <c:pt idx="1">
                  <c:v>2025 год</c:v>
                </c:pt>
                <c:pt idx="2">
                  <c:v>2026 год</c:v>
                </c:pt>
                <c:pt idx="3">
                  <c:v>2027 год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13980.7</c:v>
                </c:pt>
                <c:pt idx="1">
                  <c:v>13825.3</c:v>
                </c:pt>
                <c:pt idx="2">
                  <c:v>12197.8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0DA6-4B02-8110-1F0F006C23B1}"/>
            </c:ext>
          </c:extLst>
        </c:ser>
        <c:shape val="cylinder"/>
        <c:axId val="162832384"/>
        <c:axId val="162833920"/>
        <c:axId val="0"/>
      </c:bar3DChart>
      <c:catAx>
        <c:axId val="162832384"/>
        <c:scaling>
          <c:orientation val="minMax"/>
        </c:scaling>
        <c:axPos val="b"/>
        <c:numFmt formatCode="General" sourceLinked="1"/>
        <c:tickLblPos val="nextTo"/>
        <c:txPr>
          <a:bodyPr/>
          <a:lstStyle/>
          <a:p>
            <a:pPr>
              <a:defRPr sz="20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defRPr>
            </a:pPr>
            <a:endParaRPr lang="ru-RU"/>
          </a:p>
        </c:txPr>
        <c:crossAx val="162833920"/>
        <c:crosses val="autoZero"/>
        <c:auto val="1"/>
        <c:lblAlgn val="ctr"/>
        <c:lblOffset val="100"/>
      </c:catAx>
      <c:valAx>
        <c:axId val="162833920"/>
        <c:scaling>
          <c:orientation val="minMax"/>
        </c:scaling>
        <c:axPos val="l"/>
        <c:majorGridlines/>
        <c:title>
          <c:tx>
            <c:rich>
              <a:bodyPr rot="-5400000" vert="horz"/>
              <a:lstStyle/>
              <a:p>
                <a:pPr>
                  <a:defRPr sz="1800">
                    <a:latin typeface="Arial Cyr" pitchFamily="34" charset="0"/>
                    <a:cs typeface="Arial Cyr" pitchFamily="34" charset="0"/>
                  </a:defRPr>
                </a:pPr>
                <a:r>
                  <a:rPr lang="ru-RU" sz="1800" dirty="0" smtClean="0">
                    <a:latin typeface="Arial Cyr" pitchFamily="34" charset="0"/>
                    <a:cs typeface="Arial Cyr" pitchFamily="34" charset="0"/>
                  </a:rPr>
                  <a:t>тыс. рублей</a:t>
                </a:r>
                <a:endParaRPr lang="ru-RU" sz="1800" dirty="0">
                  <a:latin typeface="Arial Cyr" pitchFamily="34" charset="0"/>
                  <a:cs typeface="Arial Cyr" pitchFamily="34" charset="0"/>
                </a:endParaRPr>
              </a:p>
            </c:rich>
          </c:tx>
          <c:layout>
            <c:manualLayout>
              <c:xMode val="edge"/>
              <c:yMode val="edge"/>
              <c:x val="4.1283355205599247E-2"/>
              <c:y val="0.39478269688024675"/>
            </c:manualLayout>
          </c:layout>
        </c:title>
        <c:numFmt formatCode="General" sourceLinked="1"/>
        <c:tickLblPos val="nextTo"/>
        <c:txPr>
          <a:bodyPr/>
          <a:lstStyle/>
          <a:p>
            <a:pPr>
              <a:defRPr>
                <a:latin typeface="Arial" pitchFamily="34" charset="0"/>
                <a:cs typeface="Arial" pitchFamily="34" charset="0"/>
              </a:defRPr>
            </a:pPr>
            <a:endParaRPr lang="ru-RU"/>
          </a:p>
        </c:txPr>
        <c:crossAx val="162832384"/>
        <c:crosses val="autoZero"/>
        <c:crossBetween val="between"/>
      </c:valAx>
      <c:spPr>
        <a:blipFill>
          <a:blip xmlns:r="http://schemas.openxmlformats.org/officeDocument/2006/relationships" r:embed="rId1"/>
          <a:tile tx="0" ty="0" sx="100000" sy="100000" flip="none" algn="tl"/>
        </a:blipFill>
      </c:spPr>
    </c:plotArea>
    <c:plotVisOnly val="1"/>
    <c:dispBlanksAs val="gap"/>
  </c:chart>
  <c:txPr>
    <a:bodyPr/>
    <a:lstStyle/>
    <a:p>
      <a:pPr>
        <a:defRPr sz="1800"/>
      </a:pPr>
      <a:endParaRPr lang="ru-RU"/>
    </a:p>
  </c:txPr>
  <c:externalData r:id="rId2"/>
  <c:userShapes r:id="rId3"/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style val="4"/>
  <c:chart>
    <c:autoTitleDeleted val="1"/>
    <c:view3D>
      <c:hPercent val="55"/>
      <c:depthPercent val="100"/>
      <c:rAngAx val="1"/>
    </c:view3D>
    <c:floor>
      <c:spPr>
        <a:solidFill>
          <a:srgbClr val="C0C0C0"/>
        </a:solidFill>
        <a:ln w="12700" cap="flat" cmpd="sng" algn="ctr">
          <a:solidFill>
            <a:schemeClr val="tx1"/>
          </a:solidFill>
          <a:prstDash val="solid"/>
          <a:round/>
        </a:ln>
        <a:effectLst/>
        <a:sp3d contourW="12700">
          <a:contourClr>
            <a:schemeClr val="tx1"/>
          </a:contourClr>
        </a:sp3d>
      </c:spPr>
    </c:floor>
    <c:sideWall>
      <c:spPr>
        <a:noFill/>
        <a:ln w="25400">
          <a:noFill/>
        </a:ln>
        <a:effectLst/>
        <a:sp3d/>
      </c:spPr>
    </c:sideWall>
    <c:backWall>
      <c:spPr>
        <a:noFill/>
        <a:ln w="25400"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0.10765815760266365"/>
          <c:y val="0.11003861003861012"/>
          <c:w val="0.80466148723640463"/>
          <c:h val="0.73359073359074434"/>
        </c:manualLayout>
      </c:layout>
      <c:bar3DChart>
        <c:barDir val="col"/>
        <c:grouping val="stacked"/>
        <c:ser>
          <c:idx val="0"/>
          <c:order val="0"/>
          <c:tx>
            <c:strRef>
              <c:f>Sheet1!$A$2</c:f>
              <c:strCache>
                <c:ptCount val="1"/>
                <c:pt idx="0">
                  <c:v>Остальные программы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>
              <a:innerShdw blurRad="63500" dist="50800" dir="13500000">
                <a:prstClr val="black">
                  <a:alpha val="50000"/>
                </a:prstClr>
              </a:innerShdw>
            </a:effectLst>
            <a:sp3d/>
          </c:spPr>
          <c:dLbls>
            <c:dLbl>
              <c:idx val="0"/>
              <c:layout>
                <c:manualLayout>
                  <c:x val="3.1372549019607842E-3"/>
                  <c:y val="-0.3068296296364299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13786,4</a:t>
                    </a:r>
                    <a:endParaRPr lang="en-US" dirty="0"/>
                  </a:p>
                </c:rich>
              </c:tx>
              <c:showVal val="1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0-D5F0-457A-8881-E0E83542FD06}"/>
                </c:ext>
              </c:extLst>
            </c:dLbl>
            <c:dLbl>
              <c:idx val="1"/>
              <c:layout>
                <c:manualLayout>
                  <c:x val="-1.5688744789254321E-3"/>
                  <c:y val="-0.32100805695083356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11907,5</a:t>
                    </a:r>
                    <a:endParaRPr lang="en-US" dirty="0"/>
                  </a:p>
                </c:rich>
              </c:tx>
              <c:showVal val="1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D5F0-457A-8881-E0E83542FD06}"/>
                </c:ext>
              </c:extLst>
            </c:dLbl>
            <c:dLbl>
              <c:idx val="2"/>
              <c:layout>
                <c:manualLayout>
                  <c:x val="6.5882352941176531E-2"/>
                  <c:y val="-0.36045999305141074"/>
                </c:manualLayout>
              </c:layout>
              <c:tx>
                <c:rich>
                  <a:bodyPr/>
                  <a:lstStyle/>
                  <a:p>
                    <a:r>
                      <a:rPr lang="ru-RU" smtClean="0"/>
                      <a:t>10534,6</a:t>
                    </a:r>
                    <a:endParaRPr lang="en-US" dirty="0"/>
                  </a:p>
                </c:rich>
              </c:tx>
              <c:showVal val="1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2-D5F0-457A-8881-E0E83542FD06}"/>
                </c:ext>
              </c:extLst>
            </c:dLbl>
            <c:numFmt formatCode="#,##0.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900" b="1" i="0" u="none" strike="noStrike" kern="1200" baseline="0">
                    <a:solidFill>
                      <a:schemeClr val="tx1"/>
                    </a:solidFill>
                    <a:latin typeface="Arial"/>
                    <a:ea typeface="Arial"/>
                    <a:cs typeface="Arial"/>
                  </a:defRPr>
                </a:pPr>
                <a:endParaRPr lang="ru-RU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Sheet1!$B$1:$E$1</c:f>
              <c:numCache>
                <c:formatCode>General</c:formatCode>
                <c:ptCount val="3"/>
                <c:pt idx="0">
                  <c:v>2025</c:v>
                </c:pt>
                <c:pt idx="1">
                  <c:v>2026</c:v>
                </c:pt>
                <c:pt idx="2">
                  <c:v>2027</c:v>
                </c:pt>
              </c:numCache>
            </c:numRef>
          </c:cat>
          <c:val>
            <c:numRef>
              <c:f>Sheet1!$B$2:$E$2</c:f>
              <c:numCache>
                <c:formatCode>#,##0.00</c:formatCode>
                <c:ptCount val="3"/>
                <c:pt idx="0">
                  <c:v>13786.4</c:v>
                </c:pt>
                <c:pt idx="1">
                  <c:v>11907.5</c:v>
                </c:pt>
                <c:pt idx="2">
                  <c:v>10196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D5F0-457A-8881-E0E83542FD06}"/>
            </c:ext>
          </c:extLst>
        </c:ser>
        <c:shape val="pyramid"/>
        <c:axId val="158765440"/>
        <c:axId val="158779648"/>
        <c:axId val="0"/>
      </c:bar3DChart>
      <c:catAx>
        <c:axId val="158765440"/>
        <c:scaling>
          <c:orientation val="minMax"/>
        </c:scaling>
        <c:axPos val="b"/>
        <c:numFmt formatCode="General" sourceLinked="1"/>
        <c:tickLblPos val="low"/>
        <c:spPr>
          <a:noFill/>
          <a:ln w="3000" cap="flat" cmpd="sng" algn="ctr">
            <a:solidFill>
              <a:schemeClr val="tx1"/>
            </a:solidFill>
            <a:prstDash val="solid"/>
            <a:round/>
          </a:ln>
          <a:effectLst/>
        </c:spPr>
        <c:txPr>
          <a:bodyPr rot="0" spcFirstLastPara="1" vertOverflow="ellipsis" vert="horz" wrap="square" anchor="ctr" anchorCtr="1"/>
          <a:lstStyle/>
          <a:p>
            <a:pPr>
              <a:defRPr sz="1559" b="1" i="0" u="none" strike="noStrike" kern="1200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ru-RU"/>
          </a:p>
        </c:txPr>
        <c:crossAx val="158779648"/>
        <c:crosses val="autoZero"/>
        <c:auto val="1"/>
        <c:lblAlgn val="ctr"/>
        <c:lblOffset val="100"/>
        <c:tickLblSkip val="1"/>
        <c:tickMarkSkip val="1"/>
      </c:catAx>
      <c:valAx>
        <c:axId val="158779648"/>
        <c:scaling>
          <c:orientation val="minMax"/>
        </c:scaling>
        <c:axPos val="l"/>
        <c:numFmt formatCode="#,##0" sourceLinked="0"/>
        <c:tickLblPos val="nextTo"/>
        <c:spPr>
          <a:noFill/>
          <a:ln w="3000" cap="flat" cmpd="sng" algn="ctr">
            <a:solidFill>
              <a:schemeClr val="tx1"/>
            </a:solidFill>
            <a:prstDash val="solid"/>
            <a:round/>
          </a:ln>
          <a:effectLst/>
        </c:spPr>
        <c:txPr>
          <a:bodyPr rot="0" spcFirstLastPara="1" vertOverflow="ellipsis" vert="horz" wrap="square" anchor="ctr" anchorCtr="1"/>
          <a:lstStyle/>
          <a:p>
            <a:pPr>
              <a:defRPr sz="1417" b="0" i="0" u="none" strike="noStrike" kern="1200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ru-RU"/>
          </a:p>
        </c:txPr>
        <c:crossAx val="158765440"/>
        <c:crosses val="autoZero"/>
        <c:crossBetween val="between"/>
      </c:valAx>
      <c:spPr>
        <a:noFill/>
        <a:ln w="23997">
          <a:noFill/>
        </a:ln>
        <a:effectLst/>
      </c:spPr>
    </c:plotArea>
    <c:plotVisOnly val="1"/>
    <c:dispBlanksAs val="gap"/>
  </c:chart>
  <c:spPr>
    <a:noFill/>
    <a:ln w="9525" cap="flat" cmpd="sng" algn="ctr">
      <a:noFill/>
      <a:prstDash val="solid"/>
    </a:ln>
    <a:effectLst/>
  </c:spPr>
  <c:txPr>
    <a:bodyPr/>
    <a:lstStyle/>
    <a:p>
      <a:pPr>
        <a:defRPr sz="945" b="0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ru-RU"/>
    </a:p>
  </c:txPr>
  <c:externalData r:id="rId1"/>
  <c:userShapes r:id="rId2"/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title>
      <c:tx>
        <c:rich>
          <a:bodyPr rot="0" spcFirstLastPara="1" vertOverflow="ellipsis" vert="horz" wrap="square" anchor="ctr" anchorCtr="1"/>
          <a:lstStyle/>
          <a:p>
            <a:pPr>
              <a:defRPr sz="2200" b="1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 dirty="0" smtClean="0"/>
              <a:t>2025 год-13825,3 </a:t>
            </a:r>
            <a:r>
              <a:rPr lang="ru-RU" dirty="0"/>
              <a:t>тыс.руб.</a:t>
            </a:r>
          </a:p>
        </c:rich>
      </c:tx>
      <c:layout/>
      <c:spPr>
        <a:noFill/>
        <a:ln>
          <a:noFill/>
        </a:ln>
        <a:effectLst/>
      </c:spPr>
    </c:title>
    <c:plotArea>
      <c:layout/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2025 год-13825,3тыс.руб.</c:v>
                </c:pt>
              </c:strCache>
            </c:strRef>
          </c:tx>
          <c:dPt>
            <c:idx val="0"/>
            <c:spPr>
              <a:solidFill>
                <a:schemeClr val="accent1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</c:dPt>
          <c:dPt>
            <c:idx val="1"/>
            <c:spPr>
              <a:solidFill>
                <a:schemeClr val="accent2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</c:dPt>
          <c:dPt>
            <c:idx val="2"/>
            <c:spPr>
              <a:solidFill>
                <a:schemeClr val="accent3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</c:dPt>
          <c:dPt>
            <c:idx val="3"/>
            <c:spPr>
              <a:solidFill>
                <a:schemeClr val="accent4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</c:dPt>
          <c:dPt>
            <c:idx val="4"/>
            <c:spPr>
              <a:solidFill>
                <a:schemeClr val="accent5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</c:dPt>
          <c:dPt>
            <c:idx val="5"/>
            <c:spPr>
              <a:solidFill>
                <a:schemeClr val="accent6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</c:dPt>
          <c:dPt>
            <c:idx val="6"/>
            <c:spPr>
              <a:solidFill>
                <a:schemeClr val="accent1">
                  <a:lumMod val="60000"/>
                </a:schemeClr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</c:dPt>
          <c:dPt>
            <c:idx val="7"/>
            <c:spPr>
              <a:solidFill>
                <a:schemeClr val="accent2">
                  <a:lumMod val="60000"/>
                </a:schemeClr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</c:dPt>
          <c:dLbls>
            <c:spPr>
              <a:pattFill prst="pct75">
                <a:fgClr>
                  <a:schemeClr val="dk1">
                    <a:lumMod val="75000"/>
                    <a:lumOff val="25000"/>
                  </a:schemeClr>
                </a:fgClr>
                <a:bgClr>
                  <a:schemeClr val="dk1">
                    <a:lumMod val="65000"/>
                    <a:lumOff val="35000"/>
                  </a:schemeClr>
                </a:bgClr>
              </a:patt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33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ctr"/>
            <c:showPercent val="1"/>
            <c:extLst xmlns:c16r2="http://schemas.microsoft.com/office/drawing/2015/06/chart"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Лист1!$A$2:$A$9</c:f>
              <c:strCache>
                <c:ptCount val="8"/>
                <c:pt idx="0">
                  <c:v>Социальная политика</c:v>
                </c:pt>
                <c:pt idx="1">
                  <c:v>Национальная оборона</c:v>
                </c:pt>
                <c:pt idx="2">
                  <c:v>Культура</c:v>
                </c:pt>
                <c:pt idx="3">
                  <c:v>Образование</c:v>
                </c:pt>
                <c:pt idx="4">
                  <c:v>Национальная экономика</c:v>
                </c:pt>
                <c:pt idx="5">
                  <c:v>ЖКХ</c:v>
                </c:pt>
                <c:pt idx="6">
                  <c:v>Общегосударственные  вопросы</c:v>
                </c:pt>
                <c:pt idx="7">
                  <c:v>Национальная безопасность</c:v>
                </c:pt>
              </c:strCache>
            </c:strRef>
          </c:cat>
          <c:val>
            <c:numRef>
              <c:f>Лист1!$B$2:$B$9</c:f>
              <c:numCache>
                <c:formatCode>General</c:formatCode>
                <c:ptCount val="8"/>
                <c:pt idx="0">
                  <c:v>290.7</c:v>
                </c:pt>
                <c:pt idx="1">
                  <c:v>160.30000000000001</c:v>
                </c:pt>
                <c:pt idx="2">
                  <c:v>3408.7</c:v>
                </c:pt>
                <c:pt idx="3">
                  <c:v>50</c:v>
                </c:pt>
                <c:pt idx="4">
                  <c:v>1997.4</c:v>
                </c:pt>
                <c:pt idx="5">
                  <c:v>1101.8</c:v>
                </c:pt>
                <c:pt idx="6">
                  <c:v>6792.4</c:v>
                </c:pt>
                <c:pt idx="7">
                  <c:v>50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1C34-4770-9173-CD7D847A61D1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2025 год-9310,2 тыс.руб.2</c:v>
                </c:pt>
              </c:strCache>
            </c:strRef>
          </c:tx>
          <c:dLbls>
            <c:showPercent val="1"/>
          </c:dLbls>
          <c:cat>
            <c:strRef>
              <c:f>Лист1!$A$2:$A$9</c:f>
              <c:strCache>
                <c:ptCount val="8"/>
                <c:pt idx="0">
                  <c:v>Социальная политика</c:v>
                </c:pt>
                <c:pt idx="1">
                  <c:v>Национальная оборона</c:v>
                </c:pt>
                <c:pt idx="2">
                  <c:v>Культура</c:v>
                </c:pt>
                <c:pt idx="3">
                  <c:v>Образование</c:v>
                </c:pt>
                <c:pt idx="4">
                  <c:v>Национальная экономика</c:v>
                </c:pt>
                <c:pt idx="5">
                  <c:v>ЖКХ</c:v>
                </c:pt>
                <c:pt idx="6">
                  <c:v>Общегосударственные  вопросы</c:v>
                </c:pt>
                <c:pt idx="7">
                  <c:v>Национальная безопасность</c:v>
                </c:pt>
              </c:strCache>
            </c:strRef>
          </c:cat>
          <c:val>
            <c:numRef>
              <c:f>Лист1!$C$2:$C$9</c:f>
              <c:numCache>
                <c:formatCode>General</c:formatCode>
                <c:ptCount val="8"/>
              </c:numCache>
            </c:numRef>
          </c:val>
        </c:ser>
        <c:dLbls>
          <c:showPercent val="1"/>
        </c:dLbls>
        <c:firstSliceAng val="0"/>
      </c:pieChart>
      <c:spPr>
        <a:noFill/>
        <a:ln>
          <a:noFill/>
        </a:ln>
        <a:effectLst/>
      </c:spPr>
    </c:plotArea>
    <c:legend>
      <c:legendPos val="r"/>
      <c:layout/>
      <c:spPr>
        <a:solidFill>
          <a:schemeClr val="lt1">
            <a:lumMod val="95000"/>
            <a:alpha val="39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zero"/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ru-RU"/>
    </a:p>
  </c:txPr>
  <c:externalData r:id="rId1"/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withinLinear" id="15">
  <a:schemeClr val="accent2"/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88">
  <cs:axisTitle>
    <cs:lnRef idx="0"/>
    <cs:fillRef idx="0"/>
    <cs:effectRef idx="0"/>
    <cs:fontRef idx="minor">
      <a:schemeClr val="dk1">
        <a:lumMod val="75000"/>
        <a:lumOff val="25000"/>
      </a:schemeClr>
    </cs:fontRef>
    <cs:defRPr sz="1197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dk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lt1"/>
    </cs:fontRef>
    <cs:spPr>
      <a:solidFill>
        <a:schemeClr val="dk1">
          <a:lumMod val="65000"/>
          <a:lumOff val="35000"/>
          <a:alpha val="75000"/>
        </a:schemeClr>
      </a:solidFill>
    </cs:spPr>
    <cs:defRPr sz="1197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phClr">
            <a:lumMod val="75000"/>
          </a:schemeClr>
        </a:solidFill>
        <a:round/>
      </a:ln>
    </cs:spPr>
  </cs:dataPoint>
  <cs:dataPoint3D>
    <cs:lnRef idx="0">
      <cs:styleClr val="auto"/>
    </cs:lnRef>
    <cs:fillRef idx="0">
      <cs:styleClr val="auto"/>
    </cs:fillRef>
    <cs:effectRef idx="0">
      <cs:styleClr val="auto"/>
    </cs:effectRef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phClr">
            <a:lumMod val="75000"/>
          </a:schemeClr>
        </a:solidFill>
        <a:round/>
      </a:ln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  <cs:spPr>
      <a:solidFill>
        <a:schemeClr val="lt1">
          <a:lumMod val="95000"/>
        </a:schemeClr>
      </a:solidFill>
      <a:sp3d/>
    </cs:spPr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1197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/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22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295">
  <cs:axisTitle>
    <cs:lnRef idx="0"/>
    <cs:fillRef idx="0"/>
    <cs:effectRef idx="0"/>
    <cs:fontRef idx="minor">
      <a:schemeClr val="lt1"/>
    </cs:fontRef>
    <cs:defRPr sz="1197" b="1" kern="1200"/>
  </cs:axisTitle>
  <cs:categoryAxis>
    <cs:lnRef idx="0">
      <cs:styleClr val="0"/>
    </cs:lnRef>
    <cs:fillRef idx="0"/>
    <cs:effectRef idx="0"/>
    <cs:fontRef idx="minor">
      <a:schemeClr val="lt1"/>
    </cs:fontRef>
    <cs:defRPr sz="1197" kern="1200" cap="all" spc="150" normalizeH="0" baseline="0"/>
  </cs:categoryAxis>
  <cs:chartArea>
    <cs:lnRef idx="0">
      <cs:styleClr val="0"/>
    </cs:lnRef>
    <cs:fillRef idx="0">
      <cs:styleClr val="0"/>
    </cs:fillRef>
    <cs:effectRef idx="0"/>
    <cs:fontRef idx="minor">
      <a:schemeClr val="dk1"/>
    </cs:fontRef>
    <cs:spPr>
      <a:solidFill>
        <a:schemeClr val="phClr"/>
      </a:solidFill>
      <a:ln w="9525" cap="flat" cmpd="sng" algn="ctr">
        <a:solidFill>
          <a:schemeClr val="phClr"/>
        </a:solidFill>
        <a:round/>
      </a:ln>
    </cs:spPr>
    <cs:defRPr sz="1330" kern="1200"/>
  </cs:chartArea>
  <cs:dataLabel>
    <cs:lnRef idx="0"/>
    <cs:fillRef idx="0">
      <cs:styleClr val="auto"/>
    </cs:fillRef>
    <cs:effectRef idx="0"/>
    <cs:fontRef idx="minor">
      <a:schemeClr val="lt1"/>
    </cs:fontRef>
    <cs:spPr>
      <a:solidFill>
        <a:schemeClr val="phClr">
          <a:alpha val="70000"/>
        </a:schemeClr>
      </a:solidFill>
    </cs:spPr>
    <cs:defRPr sz="1197" kern="1200"/>
  </cs:dataLabel>
  <cs:dataLabelCallout>
    <cs:lnRef idx="0">
      <cs:styleClr val="auto"/>
    </cs:lnRef>
    <cs:fillRef idx="0"/>
    <cs:effectRef idx="0"/>
    <cs:fontRef idx="minor">
      <cs:styleClr val="auto"/>
    </cs:fontRef>
    <cs:spPr>
      <a:solidFill>
        <a:schemeClr val="lt1"/>
      </a:solidFill>
      <a:ln>
        <a:solidFill>
          <a:schemeClr val="phClr"/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lumMod val="20000"/>
          <a:lumOff val="80000"/>
        </a:schemeClr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lumMod val="20000"/>
          <a:lumOff val="80000"/>
        </a:schemeClr>
      </a:solidFill>
      <a:sp3d/>
    </cs:spPr>
  </cs:dataPoint3D>
  <cs:dataPointLine>
    <cs:lnRef idx="0">
      <cs:styleClr val="auto"/>
    </cs:lnRef>
    <cs:fillRef idx="0"/>
    <cs:effectRef idx="0">
      <cs:styleClr val="auto"/>
    </cs:effectRef>
    <cs:fontRef idx="minor">
      <a:schemeClr val="dk1"/>
    </cs:fontRef>
    <cs:spPr>
      <a:ln w="34925" cap="rnd">
        <a:solidFill>
          <a:schemeClr val="lt1"/>
        </a:solidFill>
        <a:round/>
      </a:ln>
      <a:effectLst>
        <a:outerShdw dist="25400" dir="2700000" algn="tl" rotWithShape="0">
          <a:schemeClr val="phClr"/>
        </a:outerShdw>
      </a:effectLst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22225">
        <a:solidFill>
          <a:schemeClr val="lt1"/>
        </a:solidFill>
        <a:round/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>
      <cs:styleClr val="0"/>
    </cs:lnRef>
    <cs:fillRef idx="0"/>
    <cs:effectRef idx="0"/>
    <cs:fontRef idx="minor">
      <a:schemeClr val="lt1"/>
    </cs:fontRef>
    <cs:spPr>
      <a:ln w="9525">
        <a:solidFill>
          <a:schemeClr val="phClr">
            <a:lumMod val="60000"/>
            <a:lumOff val="40000"/>
          </a:schemeClr>
        </a:solidFill>
      </a:ln>
    </cs:spPr>
    <cs:defRPr sz="1197" kern="1200"/>
  </cs:dataTable>
  <cs:downBar>
    <cs:lnRef idx="0">
      <cs:styleClr val="0"/>
    </cs:lnRef>
    <cs:fillRef idx="0"/>
    <cs:effectRef idx="0"/>
    <cs:fontRef idx="minor">
      <a:schemeClr val="dk1"/>
    </cs:fontRef>
    <cs:spPr>
      <a:solidFill>
        <a:schemeClr val="dk1">
          <a:lumMod val="35000"/>
          <a:lumOff val="65000"/>
        </a:schemeClr>
      </a:solidFill>
      <a:ln w="9525">
        <a:solidFill>
          <a:schemeClr val="phClr">
            <a:lumMod val="60000"/>
            <a:lumOff val="40000"/>
          </a:schemeClr>
        </a:solidFill>
      </a:ln>
    </cs:spPr>
  </cs:downBar>
  <cs:dropLine>
    <cs:lnRef idx="0">
      <cs:styleClr val="0"/>
    </cs:lnRef>
    <cs:fillRef idx="0"/>
    <cs:effectRef idx="0"/>
    <cs:fontRef idx="minor">
      <a:schemeClr val="dk1"/>
    </cs:fontRef>
    <cs:spPr>
      <a:ln w="9525">
        <a:solidFill>
          <a:schemeClr val="phClr">
            <a:lumMod val="60000"/>
            <a:lumOff val="40000"/>
          </a:schemeClr>
        </a:solidFill>
        <a:prstDash val="dash"/>
      </a:ln>
    </cs:spPr>
  </cs:dropLine>
  <cs:errorBar>
    <cs:lnRef idx="0">
      <cs:styleClr val="0"/>
    </cs:lnRef>
    <cs:fillRef idx="0"/>
    <cs:effectRef idx="0"/>
    <cs:fontRef idx="minor">
      <a:schemeClr val="dk1"/>
    </cs:fontRef>
    <cs:spPr>
      <a:ln w="9525">
        <a:solidFill>
          <a:schemeClr val="phClr">
            <a:lumMod val="60000"/>
            <a:lumOff val="40000"/>
          </a:schemeClr>
        </a:solidFill>
        <a:round/>
      </a:ln>
      <a:effectLst>
        <a:glow rad="25400">
          <a:schemeClr val="lt1"/>
        </a:glow>
      </a:effectLst>
    </cs:spPr>
  </cs:errorBar>
  <cs:floor>
    <cs:lnRef idx="0"/>
    <cs:fillRef idx="0">
      <cs:styleClr val="0"/>
    </cs:fillRef>
    <cs:effectRef idx="0"/>
    <cs:fontRef idx="minor">
      <a:schemeClr val="dk1"/>
    </cs:fontRef>
    <cs:spPr>
      <a:solidFill>
        <a:schemeClr val="phClr">
          <a:alpha val="30000"/>
        </a:schemeClr>
      </a:solidFill>
      <a:sp3d/>
    </cs:spPr>
  </cs:floor>
  <cs:gridlineMajor>
    <cs:lnRef idx="0">
      <cs:styleClr val="0"/>
    </cs:lnRef>
    <cs:fillRef idx="0"/>
    <cs:effectRef idx="0"/>
    <cs:fontRef idx="minor">
      <a:schemeClr val="dk1"/>
    </cs:fontRef>
    <cs:spPr>
      <a:ln w="9525" cap="flat" cmpd="sng" algn="ctr">
        <a:solidFill>
          <a:schemeClr val="lt1">
            <a:lumMod val="60000"/>
            <a:lumOff val="40000"/>
          </a:schemeClr>
        </a:solidFill>
        <a:round/>
      </a:ln>
    </cs:spPr>
  </cs:gridlineMajor>
  <cs:gridlineMinor>
    <cs:lnRef idx="0">
      <cs:styleClr val="0"/>
    </cs:lnRef>
    <cs:fillRef idx="0"/>
    <cs:effectRef idx="0"/>
    <cs:fontRef idx="minor">
      <a:schemeClr val="dk1"/>
    </cs:fontRef>
    <cs:spPr>
      <a:ln>
        <a:solidFill>
          <a:schemeClr val="lt1">
            <a:lumMod val="50000"/>
            <a:lumOff val="50000"/>
          </a:schemeClr>
        </a:solidFill>
      </a:ln>
    </cs:spPr>
  </cs:gridlineMinor>
  <cs:hiLoLine>
    <cs:lnRef idx="0">
      <cs:styleClr val="0"/>
    </cs:lnRef>
    <cs:fillRef idx="0"/>
    <cs:effectRef idx="0"/>
    <cs:fontRef idx="minor">
      <a:schemeClr val="dk1"/>
    </cs:fontRef>
    <cs:spPr>
      <a:ln w="9525">
        <a:solidFill>
          <a:schemeClr val="phClr">
            <a:lumMod val="60000"/>
            <a:lumOff val="40000"/>
          </a:schemeClr>
        </a:solidFill>
        <a:prstDash val="dash"/>
      </a:ln>
    </cs:spPr>
  </cs:hiLoLine>
  <cs:leaderLine>
    <cs:lnRef idx="0">
      <cs:styleClr val="0"/>
    </cs:lnRef>
    <cs:fillRef idx="0"/>
    <cs:effectRef idx="0"/>
    <cs:fontRef idx="minor">
      <a:schemeClr val="dk1"/>
    </cs:fontRef>
    <cs:spPr>
      <a:ln w="9525">
        <a:solidFill>
          <a:schemeClr val="phClr">
            <a:lumMod val="60000"/>
            <a:lumOff val="40000"/>
          </a:schemeClr>
        </a:solidFill>
      </a:ln>
    </cs:spPr>
  </cs:leaderLine>
  <cs:legend>
    <cs:lnRef idx="0"/>
    <cs:fillRef idx="0"/>
    <cs:effectRef idx="0"/>
    <cs:fontRef idx="minor">
      <a:schemeClr val="lt1"/>
    </cs:fontRef>
    <cs:defRPr sz="1197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>
      <cs:styleClr val="0"/>
    </cs:lnRef>
    <cs:fillRef idx="0"/>
    <cs:effectRef idx="0"/>
    <cs:fontRef idx="minor">
      <a:schemeClr val="lt1"/>
    </cs:fontRef>
    <cs:spPr>
      <a:ln w="3175" cap="flat" cmpd="sng" algn="ctr">
        <a:solidFill>
          <a:schemeClr val="phClr">
            <a:lumMod val="60000"/>
            <a:lumOff val="40000"/>
          </a:schemeClr>
        </a:solidFill>
        <a:round/>
      </a:ln>
    </cs:spPr>
    <cs:defRPr sz="1197" kern="1200"/>
  </cs:seriesAxis>
  <cs:seriesLine>
    <cs:lnRef idx="0">
      <cs:styleClr val="0"/>
    </cs:lnRef>
    <cs:fillRef idx="0"/>
    <cs:effectRef idx="0"/>
    <cs:fontRef idx="minor">
      <a:schemeClr val="dk1"/>
    </cs:fontRef>
    <cs:spPr>
      <a:ln w="9525">
        <a:solidFill>
          <a:schemeClr val="phClr">
            <a:lumMod val="60000"/>
            <a:lumOff val="40000"/>
            <a:tint val="5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lt1"/>
    </cs:fontRef>
    <cs:defRPr sz="1995" b="1" kern="1200" cap="all" spc="100" normalizeH="0" baseline="0"/>
  </cs:title>
  <cs:trendline>
    <cs:lnRef idx="0"/>
    <cs:fillRef idx="0"/>
    <cs:effectRef idx="0"/>
    <cs:fontRef idx="minor">
      <a:schemeClr val="dk1"/>
    </cs:fontRef>
    <cs:spPr>
      <a:ln w="28575" cap="rnd">
        <a:solidFill>
          <a:schemeClr val="lt1">
            <a:alpha val="50000"/>
          </a:schemeClr>
        </a:solidFill>
        <a:round/>
      </a:ln>
    </cs:spPr>
  </cs:trendline>
  <cs:trendlineLabel>
    <cs:lnRef idx="0"/>
    <cs:fillRef idx="0"/>
    <cs:effectRef idx="0"/>
    <cs:fontRef idx="minor">
      <a:schemeClr val="lt1"/>
    </cs:fontRef>
    <cs:defRPr sz="1197" kern="1200"/>
  </cs:trendlineLabel>
  <cs:upBar>
    <cs:lnRef idx="0">
      <cs:styleClr val="0"/>
    </cs:lnRef>
    <cs:fillRef idx="0"/>
    <cs:effectRef idx="0"/>
    <cs:fontRef idx="minor">
      <a:schemeClr val="dk1"/>
    </cs:fontRef>
    <cs:spPr>
      <a:solidFill>
        <a:schemeClr val="lt1">
          <a:lumMod val="95000"/>
        </a:schemeClr>
      </a:solidFill>
      <a:ln w="9525">
        <a:solidFill>
          <a:schemeClr val="phClr">
            <a:lumMod val="60000"/>
            <a:lumOff val="40000"/>
          </a:schemeClr>
        </a:solidFill>
      </a:ln>
    </cs:spPr>
  </cs:upBar>
  <cs:valueAxis>
    <cs:lnRef idx="0"/>
    <cs:fillRef idx="0"/>
    <cs:effectRef idx="0"/>
    <cs:fontRef idx="minor">
      <a:schemeClr val="lt1"/>
    </cs:fontRef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3.xml><?xml version="1.0" encoding="utf-8"?>
<cs:chartStyle xmlns:cs="http://schemas.microsoft.com/office/drawing/2012/chartStyle" xmlns:a="http://schemas.openxmlformats.org/drawingml/2006/main" id="102">
  <cs:axisTitle>
    <cs:lnRef idx="0"/>
    <cs:fillRef idx="0"/>
    <cs:effectRef idx="0"/>
    <cs:fontRef idx="minor">
      <a:schemeClr val="tx1"/>
    </cs:fontRef>
    <cs:defRPr sz="1000" b="1" kern="1200"/>
  </cs:axisTitle>
  <cs:category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categoryAxis>
  <cs:chartArea mods="allowNoFillOverride allowNoLineOverride">
    <cs:lnRef idx="1">
      <a:schemeClr val="tx1">
        <a:tint val="75000"/>
      </a:schemeClr>
    </cs:lnRef>
    <cs:fillRef idx="1">
      <a:schemeClr val="bg1"/>
    </cs:fillRef>
    <cs:effectRef idx="0"/>
    <cs:fontRef idx="minor">
      <a:schemeClr val="tx1"/>
    </cs:fontRef>
    <cs:spPr>
      <a:ln>
        <a:round/>
      </a:ln>
    </cs:spPr>
    <cs:defRPr sz="1000" kern="1200"/>
  </cs:chartArea>
  <cs:dataLabel>
    <cs:lnRef idx="0"/>
    <cs:fillRef idx="0"/>
    <cs:effectRef idx="0"/>
    <cs:fontRef idx="minor">
      <a:schemeClr val="tx1"/>
    </cs:fontRef>
    <cs:defRPr sz="1000" kern="1200"/>
  </cs:dataLabel>
  <cs:dataLabelCallout>
    <cs:lnRef idx="0"/>
    <cs:fillRef idx="0"/>
    <cs:effectRef idx="0"/>
    <cs:fontRef idx="minor">
      <a:schemeClr val="dk1"/>
    </cs:fontRef>
    <cs:spPr>
      <a:solidFill>
        <a:schemeClr val="lt1"/>
      </a:solidFill>
      <a:ln>
        <a:solidFill>
          <a:schemeClr val="dk1">
            <a:lumMod val="65000"/>
            <a:lumOff val="35000"/>
          </a:schemeClr>
        </a:solidFill>
      </a:ln>
    </cs:spPr>
    <cs:defRPr sz="1000" kern="1200"/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1">
      <cs:styleClr val="auto"/>
    </cs:lnRef>
    <cs:lineWidthScale>3</cs:lineWidthScale>
    <cs:fillRef idx="0"/>
    <cs:effectRef idx="0"/>
    <cs:fontRef idx="minor">
      <a:schemeClr val="tx1"/>
    </cs:fontRef>
    <cs:spPr>
      <a:ln cap="rnd">
        <a:round/>
      </a:ln>
    </cs:spPr>
  </cs:dataPointLine>
  <cs:dataPointMarker>
    <cs:lnRef idx="1">
      <cs:styleClr val="auto"/>
    </cs:lnRef>
    <cs:fillRef idx="1">
      <cs:styleClr val="auto"/>
    </cs:fillRef>
    <cs:effectRef idx="0"/>
    <cs:fontRef idx="minor">
      <a:schemeClr val="tx1"/>
    </cs:fontRef>
    <cs:spPr>
      <a:ln>
        <a:round/>
      </a:ln>
    </cs:spPr>
  </cs:dataPointMarker>
  <cs:dataPointMarkerLayout/>
  <cs:dataPointWireframe>
    <cs:lnRef idx="1">
      <cs:styleClr val="auto"/>
    </cs:lnRef>
    <cs:fillRef idx="0"/>
    <cs:effectRef idx="0"/>
    <cs:fontRef idx="minor">
      <a:schemeClr val="tx1"/>
    </cs:fontRef>
    <cs:spPr>
      <a:ln>
        <a:round/>
      </a:ln>
    </cs:spPr>
  </cs:dataPointWireframe>
  <cs:dataTable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dataTable>
  <cs:downBar>
    <cs:lnRef idx="1">
      <a:schemeClr val="tx1"/>
    </cs:lnRef>
    <cs:fillRef idx="1">
      <a:schemeClr val="dk1">
        <a:tint val="95000"/>
      </a:schemeClr>
    </cs:fillRef>
    <cs:effectRef idx="0"/>
    <cs:fontRef idx="minor">
      <a:schemeClr val="tx1"/>
    </cs:fontRef>
    <cs:spPr>
      <a:ln>
        <a:round/>
      </a:ln>
    </cs:spPr>
  </cs:downBar>
  <cs:drop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dropLine>
  <cs:errorBar>
    <cs:lnRef idx="1">
      <a:schemeClr val="tx1"/>
    </cs:lnRef>
    <cs:fillRef idx="1">
      <a:schemeClr val="tx1"/>
    </cs:fillRef>
    <cs:effectRef idx="0"/>
    <cs:fontRef idx="minor">
      <a:schemeClr val="tx1"/>
    </cs:fontRef>
    <cs:spPr>
      <a:ln>
        <a:round/>
      </a:ln>
    </cs:spPr>
  </cs:errorBar>
  <cs:flo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floor>
  <cs:gridlineMaj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gridlineMajor>
  <cs:gridlineMinor>
    <cs:lnRef idx="1">
      <a:schemeClr val="tx1">
        <a:tint val="50000"/>
      </a:schemeClr>
    </cs:lnRef>
    <cs:fillRef idx="0"/>
    <cs:effectRef idx="0"/>
    <cs:fontRef idx="minor">
      <a:schemeClr val="tx1"/>
    </cs:fontRef>
    <cs:spPr>
      <a:ln>
        <a:round/>
      </a:ln>
    </cs:spPr>
  </cs:gridlineMinor>
  <cs:hiLo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hiLoLine>
  <cs:leader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leaderLine>
  <cs:legend>
    <cs:lnRef idx="0"/>
    <cs:fillRef idx="0"/>
    <cs:effectRef idx="0"/>
    <cs:fontRef idx="minor">
      <a:schemeClr val="tx1"/>
    </cs:fontRef>
    <cs:defRPr sz="1000" kern="1200"/>
  </cs:legend>
  <cs:plotArea mods="allowNoFillOverride allowNoLineOverride">
    <cs:lnRef idx="0"/>
    <cs:fillRef idx="1">
      <a:schemeClr val="bg1"/>
    </cs:fillRef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seriesAxis>
  <cs:series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seriesLine>
  <cs:title>
    <cs:lnRef idx="0"/>
    <cs:fillRef idx="0"/>
    <cs:effectRef idx="0"/>
    <cs:fontRef idx="minor">
      <a:schemeClr val="tx1"/>
    </cs:fontRef>
    <cs:defRPr sz="1800" b="1" kern="1200"/>
  </cs:title>
  <cs:trendline>
    <cs:lnRef idx="1">
      <a:schemeClr val="tx1"/>
    </cs:lnRef>
    <cs:fillRef idx="0"/>
    <cs:effectRef idx="0"/>
    <cs:fontRef idx="minor">
      <a:schemeClr val="tx1"/>
    </cs:fontRef>
    <cs:spPr>
      <a:ln cap="rnd">
        <a:round/>
      </a:ln>
    </cs:spPr>
  </cs:trendline>
  <cs:trendlineLabel>
    <cs:lnRef idx="0"/>
    <cs:fillRef idx="0"/>
    <cs:effectRef idx="0"/>
    <cs:fontRef idx="minor">
      <a:schemeClr val="tx1"/>
    </cs:fontRef>
    <cs:defRPr sz="1000" kern="1200"/>
  </cs:trendlineLabel>
  <cs:upBar>
    <cs:lnRef idx="1">
      <a:schemeClr val="tx1"/>
    </cs:lnRef>
    <cs:fillRef idx="1">
      <a:schemeClr val="dk1">
        <a:tint val="5000"/>
      </a:schemeClr>
    </cs:fillRef>
    <cs:effectRef idx="0"/>
    <cs:fontRef idx="minor">
      <a:schemeClr val="tx1"/>
    </cs:fontRef>
    <cs:spPr>
      <a:ln>
        <a:round/>
      </a:ln>
    </cs:spPr>
  </cs:upBar>
  <cs:value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valueAxis>
  <cs:wall>
    <cs:lnRef idx="0"/>
    <cs:fillRef idx="0"/>
    <cs:effectRef idx="0"/>
    <cs:fontRef idx="minor">
      <a:schemeClr val="tx1"/>
    </cs:fontRef>
  </cs:wall>
</cs:chartStyle>
</file>

<file path=ppt/charts/style4.xml><?xml version="1.0" encoding="utf-8"?>
<cs:chartStyle xmlns:cs="http://schemas.microsoft.com/office/drawing/2012/chartStyle" xmlns:a="http://schemas.openxmlformats.org/drawingml/2006/main" id="253">
  <cs:axisTitle>
    <cs:lnRef idx="0"/>
    <cs:fillRef idx="0"/>
    <cs:effectRef idx="0"/>
    <cs:fontRef idx="minor">
      <a:schemeClr val="dk1">
        <a:lumMod val="75000"/>
        <a:lumOff val="25000"/>
      </a:schemeClr>
    </cs:fontRef>
    <cs:defRPr sz="1197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33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330" b="1" i="0" u="none" strike="noStrike" kern="1200" baseline="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1197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22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diagrams/_rels/data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image" Target="../media/image4.jpeg"/></Relationships>
</file>

<file path=ppt/diagrams/_rels/data3.xml.rels><?xml version="1.0" encoding="UTF-8" standalone="yes"?>
<Relationships xmlns="http://schemas.openxmlformats.org/package/2006/relationships"><Relationship Id="rId1" Type="http://schemas.openxmlformats.org/officeDocument/2006/relationships/image" Target="../media/image16.jpeg"/></Relationships>
</file>

<file path=ppt/diagrams/_rels/drawing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jpeg"/><Relationship Id="rId1" Type="http://schemas.openxmlformats.org/officeDocument/2006/relationships/image" Target="../media/image41.jpeg"/></Relationships>
</file>

<file path=ppt/diagrams/_rels/drawing3.xml.rels><?xml version="1.0" encoding="UTF-8" standalone="yes"?>
<Relationships xmlns="http://schemas.openxmlformats.org/package/2006/relationships"><Relationship Id="rId1" Type="http://schemas.openxmlformats.org/officeDocument/2006/relationships/image" Target="../media/image161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2_5">
  <dgm:title val=""/>
  <dgm:desc val=""/>
  <dgm:catLst>
    <dgm:cat type="accent2" pri="11500"/>
  </dgm:catLst>
  <dgm:styleLbl name="node0">
    <dgm:fillClrLst meth="cycle">
      <a:schemeClr val="accent2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alpha val="90000"/>
      </a:schemeClr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alpha val="90000"/>
      </a:schemeClr>
      <a:schemeClr val="accent2">
        <a:alpha val="5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/>
    <dgm:txEffectClrLst/>
  </dgm:styleLbl>
  <dgm:styleLbl name="lnNode1">
    <dgm:fillClrLst>
      <a:schemeClr val="accent2">
        <a:shade val="90000"/>
      </a:schemeClr>
      <a:schemeClr val="accent2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alpha val="2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  <a:alpha val="90000"/>
      </a:schemeClr>
      <a:schemeClr val="accent2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bg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sibTrans1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alpha val="90000"/>
        <a:tint val="40000"/>
      </a:schemeClr>
      <a:schemeClr val="accent2">
        <a:alpha val="5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9BF405C-0820-4DBD-AB45-B78D511440FD}" type="doc">
      <dgm:prSet loTypeId="urn:microsoft.com/office/officeart/2005/8/layout/target3" loCatId="list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E34DE13C-EACF-49F1-8ED0-68FD4996D7D7}">
      <dgm:prSet phldrT="[Текст]"/>
      <dgm:spPr>
        <a:blipFill rotWithShape="0">
          <a:blip xmlns:r="http://schemas.openxmlformats.org/officeDocument/2006/relationships" r:embed="rId1"/>
          <a:tile tx="0" ty="0" sx="100000" sy="100000" flip="none" algn="tl"/>
        </a:blipFill>
      </dgm:spPr>
      <dgm:t>
        <a:bodyPr/>
        <a:lstStyle/>
        <a:p>
          <a:r>
            <a:rPr lang="ru-RU" dirty="0" smtClean="0">
              <a:solidFill>
                <a:schemeClr val="accent6">
                  <a:lumMod val="50000"/>
                </a:schemeClr>
              </a:solidFill>
            </a:rPr>
            <a:t>1</a:t>
          </a:r>
          <a:endParaRPr lang="ru-RU" dirty="0">
            <a:solidFill>
              <a:schemeClr val="accent6">
                <a:lumMod val="50000"/>
              </a:schemeClr>
            </a:solidFill>
          </a:endParaRPr>
        </a:p>
      </dgm:t>
    </dgm:pt>
    <dgm:pt modelId="{EFBDAAEA-E504-4741-8DA7-9FF25D794084}" type="parTrans" cxnId="{7BB2E3D0-084D-4858-9618-5DEEC1D9ADCD}">
      <dgm:prSet/>
      <dgm:spPr/>
      <dgm:t>
        <a:bodyPr/>
        <a:lstStyle/>
        <a:p>
          <a:endParaRPr lang="ru-RU"/>
        </a:p>
      </dgm:t>
    </dgm:pt>
    <dgm:pt modelId="{07ECA1CB-4F6F-4A1E-A5E8-A122490F64C3}" type="sibTrans" cxnId="{7BB2E3D0-084D-4858-9618-5DEEC1D9ADCD}">
      <dgm:prSet/>
      <dgm:spPr/>
      <dgm:t>
        <a:bodyPr/>
        <a:lstStyle/>
        <a:p>
          <a:endParaRPr lang="ru-RU"/>
        </a:p>
      </dgm:t>
    </dgm:pt>
    <dgm:pt modelId="{B4B504E2-6989-4A12-A598-063D14CA22BC}">
      <dgm:prSet phldrT="[Текст]"/>
      <dgm:spPr/>
      <dgm:t>
        <a:bodyPr/>
        <a:lstStyle/>
        <a:p>
          <a:r>
            <a:rPr lang="ru-RU" b="1" dirty="0" smtClean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Программно-целевой метод бюджетного планирования</a:t>
          </a:r>
          <a:endParaRPr lang="ru-RU" b="1" dirty="0">
            <a:solidFill>
              <a:schemeClr val="accent6">
                <a:lumMod val="50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01D7C015-9F8C-49F8-BEEA-55CCC4065900}" type="parTrans" cxnId="{BCACFD4A-E3E9-4773-8736-E38E4F89A036}">
      <dgm:prSet/>
      <dgm:spPr/>
      <dgm:t>
        <a:bodyPr/>
        <a:lstStyle/>
        <a:p>
          <a:endParaRPr lang="ru-RU"/>
        </a:p>
      </dgm:t>
    </dgm:pt>
    <dgm:pt modelId="{2F1C2657-A919-4295-940B-A8877ED63668}" type="sibTrans" cxnId="{BCACFD4A-E3E9-4773-8736-E38E4F89A036}">
      <dgm:prSet/>
      <dgm:spPr/>
      <dgm:t>
        <a:bodyPr/>
        <a:lstStyle/>
        <a:p>
          <a:endParaRPr lang="ru-RU"/>
        </a:p>
      </dgm:t>
    </dgm:pt>
    <dgm:pt modelId="{60EF634E-B750-4958-8BB3-C827498A9261}">
      <dgm:prSet phldrT="[Текст]"/>
      <dgm:spPr/>
      <dgm:t>
        <a:bodyPr/>
        <a:lstStyle/>
        <a:p>
          <a:r>
            <a:rPr lang="ru-RU" b="1" dirty="0" smtClean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Проведение эффективной бюджетной политики</a:t>
          </a:r>
          <a:endParaRPr lang="ru-RU" b="1" dirty="0">
            <a:solidFill>
              <a:schemeClr val="accent6">
                <a:lumMod val="50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696B9E3-3C54-4557-ACD7-F29C4A3A5228}" type="parTrans" cxnId="{5FEF24A9-950C-436E-A58E-160FA0750493}">
      <dgm:prSet/>
      <dgm:spPr/>
      <dgm:t>
        <a:bodyPr/>
        <a:lstStyle/>
        <a:p>
          <a:endParaRPr lang="ru-RU"/>
        </a:p>
      </dgm:t>
    </dgm:pt>
    <dgm:pt modelId="{B83B4102-40CE-4C86-8552-D26CAE48E2D7}" type="sibTrans" cxnId="{5FEF24A9-950C-436E-A58E-160FA0750493}">
      <dgm:prSet/>
      <dgm:spPr/>
      <dgm:t>
        <a:bodyPr/>
        <a:lstStyle/>
        <a:p>
          <a:endParaRPr lang="ru-RU"/>
        </a:p>
      </dgm:t>
    </dgm:pt>
    <dgm:pt modelId="{7B45FBFD-279C-45C3-83A3-9531295FDC2E}">
      <dgm:prSet phldrT="[Текст]"/>
      <dgm:spPr>
        <a:blipFill rotWithShape="0">
          <a:blip xmlns:r="http://schemas.openxmlformats.org/officeDocument/2006/relationships" r:embed="rId2"/>
          <a:tile tx="0" ty="0" sx="100000" sy="100000" flip="none" algn="tl"/>
        </a:blipFill>
      </dgm:spPr>
      <dgm:t>
        <a:bodyPr/>
        <a:lstStyle/>
        <a:p>
          <a:r>
            <a:rPr lang="ru-RU" dirty="0" smtClean="0">
              <a:solidFill>
                <a:schemeClr val="accent6">
                  <a:lumMod val="50000"/>
                </a:schemeClr>
              </a:solidFill>
            </a:rPr>
            <a:t>2</a:t>
          </a:r>
          <a:endParaRPr lang="ru-RU" dirty="0">
            <a:solidFill>
              <a:schemeClr val="accent6">
                <a:lumMod val="50000"/>
              </a:schemeClr>
            </a:solidFill>
          </a:endParaRPr>
        </a:p>
      </dgm:t>
    </dgm:pt>
    <dgm:pt modelId="{24A2ECBC-D7D6-41AA-A6DE-8D92A129714C}" type="parTrans" cxnId="{964D5231-D6C3-4A78-AEE0-F14308409C21}">
      <dgm:prSet/>
      <dgm:spPr/>
      <dgm:t>
        <a:bodyPr/>
        <a:lstStyle/>
        <a:p>
          <a:endParaRPr lang="ru-RU"/>
        </a:p>
      </dgm:t>
    </dgm:pt>
    <dgm:pt modelId="{10F840C6-CD79-43BF-84F0-F019FA373AD5}" type="sibTrans" cxnId="{964D5231-D6C3-4A78-AEE0-F14308409C21}">
      <dgm:prSet/>
      <dgm:spPr/>
      <dgm:t>
        <a:bodyPr/>
        <a:lstStyle/>
        <a:p>
          <a:endParaRPr lang="ru-RU"/>
        </a:p>
      </dgm:t>
    </dgm:pt>
    <dgm:pt modelId="{ECF0A147-40D7-4230-B0BA-01D18B53C643}">
      <dgm:prSet phldrT="[Текст]"/>
      <dgm:spPr/>
      <dgm:t>
        <a:bodyPr/>
        <a:lstStyle/>
        <a:p>
          <a:r>
            <a:rPr lang="ru-RU" b="1" dirty="0" smtClean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Обеспечение сбалансированности проекта бюджета</a:t>
          </a:r>
          <a:endParaRPr lang="ru-RU" b="1" dirty="0">
            <a:solidFill>
              <a:schemeClr val="accent6">
                <a:lumMod val="50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89F0657-EF7E-4E07-ADF2-4D2BC395D235}" type="parTrans" cxnId="{2DEFB893-811B-4F02-B726-9885BDD22D69}">
      <dgm:prSet/>
      <dgm:spPr/>
      <dgm:t>
        <a:bodyPr/>
        <a:lstStyle/>
        <a:p>
          <a:endParaRPr lang="ru-RU"/>
        </a:p>
      </dgm:t>
    </dgm:pt>
    <dgm:pt modelId="{DF3F47FA-AB07-406C-BEE9-B0A8F7C3E397}" type="sibTrans" cxnId="{2DEFB893-811B-4F02-B726-9885BDD22D69}">
      <dgm:prSet/>
      <dgm:spPr/>
      <dgm:t>
        <a:bodyPr/>
        <a:lstStyle/>
        <a:p>
          <a:endParaRPr lang="ru-RU"/>
        </a:p>
      </dgm:t>
    </dgm:pt>
    <dgm:pt modelId="{AC9E72FA-565C-42FE-BE47-B1E9A8B1C82F}">
      <dgm:prSet phldrT="[Текст]"/>
      <dgm:spPr/>
      <dgm:t>
        <a:bodyPr/>
        <a:lstStyle/>
        <a:p>
          <a:r>
            <a:rPr lang="ru-RU" b="1" dirty="0" smtClean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Снижение </a:t>
          </a:r>
          <a:r>
            <a:rPr lang="ru-RU" b="1" dirty="0" err="1" smtClean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дотационности</a:t>
          </a:r>
          <a:r>
            <a:rPr lang="ru-RU" b="1" dirty="0" smtClean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 проекта бюджета</a:t>
          </a:r>
          <a:endParaRPr lang="ru-RU" b="1" dirty="0">
            <a:solidFill>
              <a:schemeClr val="accent6">
                <a:lumMod val="50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BBF4675-7F4F-49DB-85C6-5DD0F9D5814A}" type="parTrans" cxnId="{FFFAA9BF-C078-42BD-B46C-324D19AA70BF}">
      <dgm:prSet/>
      <dgm:spPr/>
      <dgm:t>
        <a:bodyPr/>
        <a:lstStyle/>
        <a:p>
          <a:endParaRPr lang="ru-RU"/>
        </a:p>
      </dgm:t>
    </dgm:pt>
    <dgm:pt modelId="{4FC98328-3754-4BE1-B3D2-0E462C9507D0}" type="sibTrans" cxnId="{FFFAA9BF-C078-42BD-B46C-324D19AA70BF}">
      <dgm:prSet/>
      <dgm:spPr/>
      <dgm:t>
        <a:bodyPr/>
        <a:lstStyle/>
        <a:p>
          <a:endParaRPr lang="ru-RU"/>
        </a:p>
      </dgm:t>
    </dgm:pt>
    <dgm:pt modelId="{4412C113-7A80-421C-86A8-17B52CB56F6E}">
      <dgm:prSet phldrT="[Текст]"/>
      <dgm:spPr>
        <a:blipFill rotWithShape="0">
          <a:blip xmlns:r="http://schemas.openxmlformats.org/officeDocument/2006/relationships" r:embed="rId1"/>
          <a:tile tx="0" ty="0" sx="100000" sy="100000" flip="none" algn="tl"/>
        </a:blipFill>
      </dgm:spPr>
      <dgm:t>
        <a:bodyPr/>
        <a:lstStyle/>
        <a:p>
          <a:r>
            <a:rPr lang="ru-RU" dirty="0" smtClean="0">
              <a:solidFill>
                <a:schemeClr val="accent6">
                  <a:lumMod val="50000"/>
                </a:schemeClr>
              </a:solidFill>
            </a:rPr>
            <a:t>3</a:t>
          </a:r>
          <a:endParaRPr lang="ru-RU" dirty="0">
            <a:solidFill>
              <a:schemeClr val="accent6">
                <a:lumMod val="50000"/>
              </a:schemeClr>
            </a:solidFill>
          </a:endParaRPr>
        </a:p>
      </dgm:t>
    </dgm:pt>
    <dgm:pt modelId="{EEB77366-26AF-4853-B1DD-A79C6E13D66B}" type="parTrans" cxnId="{90F9910B-64D2-4A5D-8434-5E86C678FFC3}">
      <dgm:prSet/>
      <dgm:spPr/>
      <dgm:t>
        <a:bodyPr/>
        <a:lstStyle/>
        <a:p>
          <a:endParaRPr lang="ru-RU"/>
        </a:p>
      </dgm:t>
    </dgm:pt>
    <dgm:pt modelId="{6FED8CED-BBA6-4753-9553-2E0015B6A2B8}" type="sibTrans" cxnId="{90F9910B-64D2-4A5D-8434-5E86C678FFC3}">
      <dgm:prSet/>
      <dgm:spPr/>
      <dgm:t>
        <a:bodyPr/>
        <a:lstStyle/>
        <a:p>
          <a:endParaRPr lang="ru-RU"/>
        </a:p>
      </dgm:t>
    </dgm:pt>
    <dgm:pt modelId="{D6A8CC6B-B872-4A2B-BB80-7CB66508A589}">
      <dgm:prSet phldrT="[Текст]"/>
      <dgm:spPr/>
      <dgm:t>
        <a:bodyPr/>
        <a:lstStyle/>
        <a:p>
          <a:r>
            <a:rPr lang="ru-RU" b="1" dirty="0" smtClean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Создание стимулов по наращиванию собственной доходной базы</a:t>
          </a:r>
          <a:endParaRPr lang="ru-RU" b="1" dirty="0">
            <a:solidFill>
              <a:schemeClr val="accent6">
                <a:lumMod val="50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0D1DC26-DA1B-4499-B94E-D17CC22AF9B5}" type="parTrans" cxnId="{967AD4F9-37D7-402C-9907-5491AE9A02AF}">
      <dgm:prSet/>
      <dgm:spPr/>
      <dgm:t>
        <a:bodyPr/>
        <a:lstStyle/>
        <a:p>
          <a:endParaRPr lang="ru-RU"/>
        </a:p>
      </dgm:t>
    </dgm:pt>
    <dgm:pt modelId="{C8858749-F30D-497D-9F68-BE190CE81166}" type="sibTrans" cxnId="{967AD4F9-37D7-402C-9907-5491AE9A02AF}">
      <dgm:prSet/>
      <dgm:spPr/>
      <dgm:t>
        <a:bodyPr/>
        <a:lstStyle/>
        <a:p>
          <a:endParaRPr lang="ru-RU"/>
        </a:p>
      </dgm:t>
    </dgm:pt>
    <dgm:pt modelId="{B634DFE1-39B6-4C7D-9953-DAAD2C28E58F}">
      <dgm:prSet phldrT="[Текст]"/>
      <dgm:spPr/>
      <dgm:t>
        <a:bodyPr/>
        <a:lstStyle/>
        <a:p>
          <a:r>
            <a:rPr lang="ru-RU" b="1" dirty="0" smtClean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Выполнение в полном объеме социальных обязательств</a:t>
          </a:r>
          <a:endParaRPr lang="ru-RU" b="1" dirty="0">
            <a:solidFill>
              <a:schemeClr val="accent6">
                <a:lumMod val="50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A8F7F3A0-7944-4997-B7BF-913D1E7C75D9}" type="parTrans" cxnId="{E65BBFE9-DFE8-438E-8D09-17F40A48FB72}">
      <dgm:prSet/>
      <dgm:spPr/>
      <dgm:t>
        <a:bodyPr/>
        <a:lstStyle/>
        <a:p>
          <a:endParaRPr lang="ru-RU"/>
        </a:p>
      </dgm:t>
    </dgm:pt>
    <dgm:pt modelId="{68B5F76A-15C8-413A-B506-3CE114FE5FF2}" type="sibTrans" cxnId="{E65BBFE9-DFE8-438E-8D09-17F40A48FB72}">
      <dgm:prSet/>
      <dgm:spPr/>
      <dgm:t>
        <a:bodyPr/>
        <a:lstStyle/>
        <a:p>
          <a:endParaRPr lang="ru-RU"/>
        </a:p>
      </dgm:t>
    </dgm:pt>
    <dgm:pt modelId="{444AAF50-1A8D-4216-BBF5-5C282911F34F}" type="pres">
      <dgm:prSet presAssocID="{D9BF405C-0820-4DBD-AB45-B78D511440FD}" presName="Name0" presStyleCnt="0">
        <dgm:presLayoutVars>
          <dgm:chMax val="7"/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B42BEDA5-8D34-4250-A2D2-4539C88DD08F}" type="pres">
      <dgm:prSet presAssocID="{E34DE13C-EACF-49F1-8ED0-68FD4996D7D7}" presName="circle1" presStyleLbl="node1" presStyleIdx="0" presStyleCnt="3"/>
      <dgm:spPr/>
    </dgm:pt>
    <dgm:pt modelId="{0D8632F3-1890-4372-8264-4DFF7CB95B53}" type="pres">
      <dgm:prSet presAssocID="{E34DE13C-EACF-49F1-8ED0-68FD4996D7D7}" presName="space" presStyleCnt="0"/>
      <dgm:spPr/>
    </dgm:pt>
    <dgm:pt modelId="{986907C5-6A55-4111-91C2-D63A25910458}" type="pres">
      <dgm:prSet presAssocID="{E34DE13C-EACF-49F1-8ED0-68FD4996D7D7}" presName="rect1" presStyleLbl="alignAcc1" presStyleIdx="0" presStyleCnt="3" custLinFactNeighborY="-918"/>
      <dgm:spPr/>
      <dgm:t>
        <a:bodyPr/>
        <a:lstStyle/>
        <a:p>
          <a:endParaRPr lang="ru-RU"/>
        </a:p>
      </dgm:t>
    </dgm:pt>
    <dgm:pt modelId="{157ED908-B58E-4BF5-802F-952C16BB1AB9}" type="pres">
      <dgm:prSet presAssocID="{7B45FBFD-279C-45C3-83A3-9531295FDC2E}" presName="vertSpace2" presStyleLbl="node1" presStyleIdx="0" presStyleCnt="3"/>
      <dgm:spPr/>
    </dgm:pt>
    <dgm:pt modelId="{E074C257-1050-4F1D-A6A7-0C394AF63915}" type="pres">
      <dgm:prSet presAssocID="{7B45FBFD-279C-45C3-83A3-9531295FDC2E}" presName="circle2" presStyleLbl="node1" presStyleIdx="1" presStyleCnt="3"/>
      <dgm:spPr/>
    </dgm:pt>
    <dgm:pt modelId="{7EE6B202-678B-4E65-836F-C5CF3162B2D7}" type="pres">
      <dgm:prSet presAssocID="{7B45FBFD-279C-45C3-83A3-9531295FDC2E}" presName="rect2" presStyleLbl="alignAcc1" presStyleIdx="1" presStyleCnt="3"/>
      <dgm:spPr/>
      <dgm:t>
        <a:bodyPr/>
        <a:lstStyle/>
        <a:p>
          <a:endParaRPr lang="ru-RU"/>
        </a:p>
      </dgm:t>
    </dgm:pt>
    <dgm:pt modelId="{F976496F-BD40-4A9E-A1F1-33E98CF6E523}" type="pres">
      <dgm:prSet presAssocID="{4412C113-7A80-421C-86A8-17B52CB56F6E}" presName="vertSpace3" presStyleLbl="node1" presStyleIdx="1" presStyleCnt="3"/>
      <dgm:spPr/>
    </dgm:pt>
    <dgm:pt modelId="{73B1D1BB-F6FB-4FDB-BE5B-F93B59E7C3B5}" type="pres">
      <dgm:prSet presAssocID="{4412C113-7A80-421C-86A8-17B52CB56F6E}" presName="circle3" presStyleLbl="node1" presStyleIdx="2" presStyleCnt="3"/>
      <dgm:spPr/>
    </dgm:pt>
    <dgm:pt modelId="{51C7D77E-C9EB-486C-A0F4-B1F425279FF5}" type="pres">
      <dgm:prSet presAssocID="{4412C113-7A80-421C-86A8-17B52CB56F6E}" presName="rect3" presStyleLbl="alignAcc1" presStyleIdx="2" presStyleCnt="3"/>
      <dgm:spPr/>
      <dgm:t>
        <a:bodyPr/>
        <a:lstStyle/>
        <a:p>
          <a:endParaRPr lang="ru-RU"/>
        </a:p>
      </dgm:t>
    </dgm:pt>
    <dgm:pt modelId="{6C1BB7BC-3FAD-483C-8052-12962638EE7A}" type="pres">
      <dgm:prSet presAssocID="{E34DE13C-EACF-49F1-8ED0-68FD4996D7D7}" presName="rect1ParTx" presStyleLbl="alignAcc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573F3F9-315F-4234-8BCF-3E73B9A1C643}" type="pres">
      <dgm:prSet presAssocID="{E34DE13C-EACF-49F1-8ED0-68FD4996D7D7}" presName="rect1ChTx" presStyleLbl="alignAcc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F49B736-BB33-470B-BA02-4B08FB11CC7D}" type="pres">
      <dgm:prSet presAssocID="{7B45FBFD-279C-45C3-83A3-9531295FDC2E}" presName="rect2ParTx" presStyleLbl="alignAcc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8ADE87C-6F24-4312-A635-F1F0D7A41182}" type="pres">
      <dgm:prSet presAssocID="{7B45FBFD-279C-45C3-83A3-9531295FDC2E}" presName="rect2ChTx" presStyleLbl="alignAcc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04940C1-372F-4B4F-911C-3310DC6278DC}" type="pres">
      <dgm:prSet presAssocID="{4412C113-7A80-421C-86A8-17B52CB56F6E}" presName="rect3ParTx" presStyleLbl="alignAcc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14E01E3-F461-4495-A29A-97499A38B4FD}" type="pres">
      <dgm:prSet presAssocID="{4412C113-7A80-421C-86A8-17B52CB56F6E}" presName="rect3ChTx" presStyleLbl="alignAcc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08C73D1A-527E-4F3A-88E3-C9A31155ADDD}" type="presOf" srcId="{D6A8CC6B-B872-4A2B-BB80-7CB66508A589}" destId="{414E01E3-F461-4495-A29A-97499A38B4FD}" srcOrd="0" destOrd="0" presId="urn:microsoft.com/office/officeart/2005/8/layout/target3"/>
    <dgm:cxn modelId="{13AAE9D4-9E5E-4AB2-A68D-EAA04F1475CA}" type="presOf" srcId="{4412C113-7A80-421C-86A8-17B52CB56F6E}" destId="{51C7D77E-C9EB-486C-A0F4-B1F425279FF5}" srcOrd="0" destOrd="0" presId="urn:microsoft.com/office/officeart/2005/8/layout/target3"/>
    <dgm:cxn modelId="{63D8542E-10B9-431E-8595-A62C3C711455}" type="presOf" srcId="{7B45FBFD-279C-45C3-83A3-9531295FDC2E}" destId="{AF49B736-BB33-470B-BA02-4B08FB11CC7D}" srcOrd="1" destOrd="0" presId="urn:microsoft.com/office/officeart/2005/8/layout/target3"/>
    <dgm:cxn modelId="{FFFAA9BF-C078-42BD-B46C-324D19AA70BF}" srcId="{7B45FBFD-279C-45C3-83A3-9531295FDC2E}" destId="{AC9E72FA-565C-42FE-BE47-B1E9A8B1C82F}" srcOrd="1" destOrd="0" parTransId="{8BBF4675-7F4F-49DB-85C6-5DD0F9D5814A}" sibTransId="{4FC98328-3754-4BE1-B3D2-0E462C9507D0}"/>
    <dgm:cxn modelId="{90F9910B-64D2-4A5D-8434-5E86C678FFC3}" srcId="{D9BF405C-0820-4DBD-AB45-B78D511440FD}" destId="{4412C113-7A80-421C-86A8-17B52CB56F6E}" srcOrd="2" destOrd="0" parTransId="{EEB77366-26AF-4853-B1DD-A79C6E13D66B}" sibTransId="{6FED8CED-BBA6-4753-9553-2E0015B6A2B8}"/>
    <dgm:cxn modelId="{E47D9FBB-3CD9-4CFD-A4CB-862E06B78419}" type="presOf" srcId="{ECF0A147-40D7-4230-B0BA-01D18B53C643}" destId="{A8ADE87C-6F24-4312-A635-F1F0D7A41182}" srcOrd="0" destOrd="0" presId="urn:microsoft.com/office/officeart/2005/8/layout/target3"/>
    <dgm:cxn modelId="{FD651EF1-2915-4C79-A03A-F7877D037D49}" type="presOf" srcId="{4412C113-7A80-421C-86A8-17B52CB56F6E}" destId="{504940C1-372F-4B4F-911C-3310DC6278DC}" srcOrd="1" destOrd="0" presId="urn:microsoft.com/office/officeart/2005/8/layout/target3"/>
    <dgm:cxn modelId="{BCACFD4A-E3E9-4773-8736-E38E4F89A036}" srcId="{E34DE13C-EACF-49F1-8ED0-68FD4996D7D7}" destId="{B4B504E2-6989-4A12-A598-063D14CA22BC}" srcOrd="0" destOrd="0" parTransId="{01D7C015-9F8C-49F8-BEEA-55CCC4065900}" sibTransId="{2F1C2657-A919-4295-940B-A8877ED63668}"/>
    <dgm:cxn modelId="{88CA9E7F-3CC2-4E82-ACB6-FBC39226DEDB}" type="presOf" srcId="{E34DE13C-EACF-49F1-8ED0-68FD4996D7D7}" destId="{986907C5-6A55-4111-91C2-D63A25910458}" srcOrd="0" destOrd="0" presId="urn:microsoft.com/office/officeart/2005/8/layout/target3"/>
    <dgm:cxn modelId="{B6D22FC3-458F-4012-A24E-DA28DFB69D8B}" type="presOf" srcId="{B4B504E2-6989-4A12-A598-063D14CA22BC}" destId="{7573F3F9-315F-4234-8BCF-3E73B9A1C643}" srcOrd="0" destOrd="0" presId="urn:microsoft.com/office/officeart/2005/8/layout/target3"/>
    <dgm:cxn modelId="{F72624E5-9794-49F0-945E-186F2269FB10}" type="presOf" srcId="{E34DE13C-EACF-49F1-8ED0-68FD4996D7D7}" destId="{6C1BB7BC-3FAD-483C-8052-12962638EE7A}" srcOrd="1" destOrd="0" presId="urn:microsoft.com/office/officeart/2005/8/layout/target3"/>
    <dgm:cxn modelId="{964D5231-D6C3-4A78-AEE0-F14308409C21}" srcId="{D9BF405C-0820-4DBD-AB45-B78D511440FD}" destId="{7B45FBFD-279C-45C3-83A3-9531295FDC2E}" srcOrd="1" destOrd="0" parTransId="{24A2ECBC-D7D6-41AA-A6DE-8D92A129714C}" sibTransId="{10F840C6-CD79-43BF-84F0-F019FA373AD5}"/>
    <dgm:cxn modelId="{7BB2E3D0-084D-4858-9618-5DEEC1D9ADCD}" srcId="{D9BF405C-0820-4DBD-AB45-B78D511440FD}" destId="{E34DE13C-EACF-49F1-8ED0-68FD4996D7D7}" srcOrd="0" destOrd="0" parTransId="{EFBDAAEA-E504-4741-8DA7-9FF25D794084}" sibTransId="{07ECA1CB-4F6F-4A1E-A5E8-A122490F64C3}"/>
    <dgm:cxn modelId="{FD2B31F8-2A0C-4594-8047-653BB69346E6}" type="presOf" srcId="{7B45FBFD-279C-45C3-83A3-9531295FDC2E}" destId="{7EE6B202-678B-4E65-836F-C5CF3162B2D7}" srcOrd="0" destOrd="0" presId="urn:microsoft.com/office/officeart/2005/8/layout/target3"/>
    <dgm:cxn modelId="{5253076C-9B12-47D3-93D5-C48D8A0B5C5D}" type="presOf" srcId="{AC9E72FA-565C-42FE-BE47-B1E9A8B1C82F}" destId="{A8ADE87C-6F24-4312-A635-F1F0D7A41182}" srcOrd="0" destOrd="1" presId="urn:microsoft.com/office/officeart/2005/8/layout/target3"/>
    <dgm:cxn modelId="{DB3558E6-97C8-4C43-AAF4-F5C0B7DE9A13}" type="presOf" srcId="{D9BF405C-0820-4DBD-AB45-B78D511440FD}" destId="{444AAF50-1A8D-4216-BBF5-5C282911F34F}" srcOrd="0" destOrd="0" presId="urn:microsoft.com/office/officeart/2005/8/layout/target3"/>
    <dgm:cxn modelId="{854D2B19-9A54-4E5F-80A1-5217A137CD2B}" type="presOf" srcId="{60EF634E-B750-4958-8BB3-C827498A9261}" destId="{7573F3F9-315F-4234-8BCF-3E73B9A1C643}" srcOrd="0" destOrd="1" presId="urn:microsoft.com/office/officeart/2005/8/layout/target3"/>
    <dgm:cxn modelId="{4AABEEC5-5E12-445F-9A24-FCCFB2EEF58E}" type="presOf" srcId="{B634DFE1-39B6-4C7D-9953-DAAD2C28E58F}" destId="{414E01E3-F461-4495-A29A-97499A38B4FD}" srcOrd="0" destOrd="1" presId="urn:microsoft.com/office/officeart/2005/8/layout/target3"/>
    <dgm:cxn modelId="{967AD4F9-37D7-402C-9907-5491AE9A02AF}" srcId="{4412C113-7A80-421C-86A8-17B52CB56F6E}" destId="{D6A8CC6B-B872-4A2B-BB80-7CB66508A589}" srcOrd="0" destOrd="0" parTransId="{B0D1DC26-DA1B-4499-B94E-D17CC22AF9B5}" sibTransId="{C8858749-F30D-497D-9F68-BE190CE81166}"/>
    <dgm:cxn modelId="{5FEF24A9-950C-436E-A58E-160FA0750493}" srcId="{E34DE13C-EACF-49F1-8ED0-68FD4996D7D7}" destId="{60EF634E-B750-4958-8BB3-C827498A9261}" srcOrd="1" destOrd="0" parTransId="{2696B9E3-3C54-4557-ACD7-F29C4A3A5228}" sibTransId="{B83B4102-40CE-4C86-8552-D26CAE48E2D7}"/>
    <dgm:cxn modelId="{2DEFB893-811B-4F02-B726-9885BDD22D69}" srcId="{7B45FBFD-279C-45C3-83A3-9531295FDC2E}" destId="{ECF0A147-40D7-4230-B0BA-01D18B53C643}" srcOrd="0" destOrd="0" parTransId="{C89F0657-EF7E-4E07-ADF2-4D2BC395D235}" sibTransId="{DF3F47FA-AB07-406C-BEE9-B0A8F7C3E397}"/>
    <dgm:cxn modelId="{E65BBFE9-DFE8-438E-8D09-17F40A48FB72}" srcId="{4412C113-7A80-421C-86A8-17B52CB56F6E}" destId="{B634DFE1-39B6-4C7D-9953-DAAD2C28E58F}" srcOrd="1" destOrd="0" parTransId="{A8F7F3A0-7944-4997-B7BF-913D1E7C75D9}" sibTransId="{68B5F76A-15C8-413A-B506-3CE114FE5FF2}"/>
    <dgm:cxn modelId="{E3891DFA-38B9-446F-9F42-F22A7633E02B}" type="presParOf" srcId="{444AAF50-1A8D-4216-BBF5-5C282911F34F}" destId="{B42BEDA5-8D34-4250-A2D2-4539C88DD08F}" srcOrd="0" destOrd="0" presId="urn:microsoft.com/office/officeart/2005/8/layout/target3"/>
    <dgm:cxn modelId="{6DAD2CAA-0486-47F3-B451-C4BB173561AC}" type="presParOf" srcId="{444AAF50-1A8D-4216-BBF5-5C282911F34F}" destId="{0D8632F3-1890-4372-8264-4DFF7CB95B53}" srcOrd="1" destOrd="0" presId="urn:microsoft.com/office/officeart/2005/8/layout/target3"/>
    <dgm:cxn modelId="{714EA6AD-9CB5-4D34-9F4B-EEE02C3DFFBB}" type="presParOf" srcId="{444AAF50-1A8D-4216-BBF5-5C282911F34F}" destId="{986907C5-6A55-4111-91C2-D63A25910458}" srcOrd="2" destOrd="0" presId="urn:microsoft.com/office/officeart/2005/8/layout/target3"/>
    <dgm:cxn modelId="{49504A3B-DA3B-423D-96DE-F350ED554D70}" type="presParOf" srcId="{444AAF50-1A8D-4216-BBF5-5C282911F34F}" destId="{157ED908-B58E-4BF5-802F-952C16BB1AB9}" srcOrd="3" destOrd="0" presId="urn:microsoft.com/office/officeart/2005/8/layout/target3"/>
    <dgm:cxn modelId="{2D0DFEF6-7703-45FA-96DE-36B6B5A4ED5D}" type="presParOf" srcId="{444AAF50-1A8D-4216-BBF5-5C282911F34F}" destId="{E074C257-1050-4F1D-A6A7-0C394AF63915}" srcOrd="4" destOrd="0" presId="urn:microsoft.com/office/officeart/2005/8/layout/target3"/>
    <dgm:cxn modelId="{E67A8BF9-2E1A-44D5-ACC3-ECAC2B6ED02C}" type="presParOf" srcId="{444AAF50-1A8D-4216-BBF5-5C282911F34F}" destId="{7EE6B202-678B-4E65-836F-C5CF3162B2D7}" srcOrd="5" destOrd="0" presId="urn:microsoft.com/office/officeart/2005/8/layout/target3"/>
    <dgm:cxn modelId="{947F3C25-4E9F-4020-A981-756963F17245}" type="presParOf" srcId="{444AAF50-1A8D-4216-BBF5-5C282911F34F}" destId="{F976496F-BD40-4A9E-A1F1-33E98CF6E523}" srcOrd="6" destOrd="0" presId="urn:microsoft.com/office/officeart/2005/8/layout/target3"/>
    <dgm:cxn modelId="{66248167-B792-40E3-944A-466AB38638C1}" type="presParOf" srcId="{444AAF50-1A8D-4216-BBF5-5C282911F34F}" destId="{73B1D1BB-F6FB-4FDB-BE5B-F93B59E7C3B5}" srcOrd="7" destOrd="0" presId="urn:microsoft.com/office/officeart/2005/8/layout/target3"/>
    <dgm:cxn modelId="{7A9E6B96-52EC-47AF-B0E1-FD262EA1B20A}" type="presParOf" srcId="{444AAF50-1A8D-4216-BBF5-5C282911F34F}" destId="{51C7D77E-C9EB-486C-A0F4-B1F425279FF5}" srcOrd="8" destOrd="0" presId="urn:microsoft.com/office/officeart/2005/8/layout/target3"/>
    <dgm:cxn modelId="{9375A12F-E5D7-43D9-A880-4D54242BEEBB}" type="presParOf" srcId="{444AAF50-1A8D-4216-BBF5-5C282911F34F}" destId="{6C1BB7BC-3FAD-483C-8052-12962638EE7A}" srcOrd="9" destOrd="0" presId="urn:microsoft.com/office/officeart/2005/8/layout/target3"/>
    <dgm:cxn modelId="{8F618460-4D6E-4F31-A7F6-EC399F2F94AB}" type="presParOf" srcId="{444AAF50-1A8D-4216-BBF5-5C282911F34F}" destId="{7573F3F9-315F-4234-8BCF-3E73B9A1C643}" srcOrd="10" destOrd="0" presId="urn:microsoft.com/office/officeart/2005/8/layout/target3"/>
    <dgm:cxn modelId="{F149BDDC-83F3-40FA-9A63-8CCCF75B2F79}" type="presParOf" srcId="{444AAF50-1A8D-4216-BBF5-5C282911F34F}" destId="{AF49B736-BB33-470B-BA02-4B08FB11CC7D}" srcOrd="11" destOrd="0" presId="urn:microsoft.com/office/officeart/2005/8/layout/target3"/>
    <dgm:cxn modelId="{63312271-E368-4C98-B8D5-5C4231B25DEC}" type="presParOf" srcId="{444AAF50-1A8D-4216-BBF5-5C282911F34F}" destId="{A8ADE87C-6F24-4312-A635-F1F0D7A41182}" srcOrd="12" destOrd="0" presId="urn:microsoft.com/office/officeart/2005/8/layout/target3"/>
    <dgm:cxn modelId="{5A495BAE-1917-46FD-A293-EEFEB8CB1A84}" type="presParOf" srcId="{444AAF50-1A8D-4216-BBF5-5C282911F34F}" destId="{504940C1-372F-4B4F-911C-3310DC6278DC}" srcOrd="13" destOrd="0" presId="urn:microsoft.com/office/officeart/2005/8/layout/target3"/>
    <dgm:cxn modelId="{3AF41028-6F55-485C-876C-BF8054900203}" type="presParOf" srcId="{444AAF50-1A8D-4216-BBF5-5C282911F34F}" destId="{414E01E3-F461-4495-A29A-97499A38B4FD}" srcOrd="14" destOrd="0" presId="urn:microsoft.com/office/officeart/2005/8/layout/target3"/>
  </dgm:cxnLst>
  <dgm:bg/>
  <dgm:whole/>
  <dgm:extLst>
    <a:ext uri="http://schemas.microsoft.com/office/drawing/2008/diagram">
      <dsp:dataModelExt xmlns=""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E9FB2208-E586-48DF-9FCF-4A48CBB7813A}" type="doc">
      <dgm:prSet loTypeId="urn:microsoft.com/office/officeart/2005/8/layout/default#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29BCA01B-DFAC-4FD2-A8EC-2F243177978E}">
      <dgm:prSet/>
      <dgm:spPr>
        <a:scene3d>
          <a:camera prst="orthographicFront"/>
          <a:lightRig rig="threePt" dir="t"/>
        </a:scene3d>
        <a:sp3d>
          <a:bevelT prst="angle"/>
          <a:bevelB w="114300" prst="hardEdge"/>
        </a:sp3d>
      </dgm:spPr>
      <dgm:t>
        <a:bodyPr/>
        <a:lstStyle/>
        <a:p>
          <a:pPr rtl="0"/>
          <a:r>
            <a:rPr lang="ru-RU" dirty="0" smtClean="0">
              <a:solidFill>
                <a:srgbClr val="7030A0"/>
              </a:solidFill>
            </a:rPr>
            <a:t>Выплата муниципальной пенсии за выслугу лет.</a:t>
          </a:r>
          <a:endParaRPr lang="ru-RU" dirty="0">
            <a:solidFill>
              <a:srgbClr val="7030A0"/>
            </a:solidFill>
          </a:endParaRPr>
        </a:p>
      </dgm:t>
    </dgm:pt>
    <dgm:pt modelId="{9A897553-0C3D-4A2D-A5C0-D1CAD1914DDF}" type="parTrans" cxnId="{5E41E972-A22D-458E-A636-E2D40CB57C41}">
      <dgm:prSet/>
      <dgm:spPr/>
      <dgm:t>
        <a:bodyPr/>
        <a:lstStyle/>
        <a:p>
          <a:endParaRPr lang="ru-RU"/>
        </a:p>
      </dgm:t>
    </dgm:pt>
    <dgm:pt modelId="{9B34847A-D325-4706-9F14-936924959DB5}" type="sibTrans" cxnId="{5E41E972-A22D-458E-A636-E2D40CB57C41}">
      <dgm:prSet/>
      <dgm:spPr/>
      <dgm:t>
        <a:bodyPr/>
        <a:lstStyle/>
        <a:p>
          <a:endParaRPr lang="ru-RU"/>
        </a:p>
      </dgm:t>
    </dgm:pt>
    <dgm:pt modelId="{91CAF1E7-1F20-40D1-894A-3C1DE5788D1C}" type="pres">
      <dgm:prSet presAssocID="{E9FB2208-E586-48DF-9FCF-4A48CBB7813A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41C4626C-62F6-419C-AEF3-15D49B124892}" type="pres">
      <dgm:prSet presAssocID="{29BCA01B-DFAC-4FD2-A8EC-2F243177978E}" presName="node" presStyleLbl="node1" presStyleIdx="0" presStyleCnt="1" custScaleX="67450" custScaleY="32429" custLinFactNeighborX="13549" custLinFactNeighborY="1407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5E41E972-A22D-458E-A636-E2D40CB57C41}" srcId="{E9FB2208-E586-48DF-9FCF-4A48CBB7813A}" destId="{29BCA01B-DFAC-4FD2-A8EC-2F243177978E}" srcOrd="0" destOrd="0" parTransId="{9A897553-0C3D-4A2D-A5C0-D1CAD1914DDF}" sibTransId="{9B34847A-D325-4706-9F14-936924959DB5}"/>
    <dgm:cxn modelId="{E1953B40-A7BC-4EE6-BD5C-815CEDB4CB13}" type="presOf" srcId="{29BCA01B-DFAC-4FD2-A8EC-2F243177978E}" destId="{41C4626C-62F6-419C-AEF3-15D49B124892}" srcOrd="0" destOrd="0" presId="urn:microsoft.com/office/officeart/2005/8/layout/default#1"/>
    <dgm:cxn modelId="{AA69A80B-28BC-4E52-9042-784B93FB9DE6}" type="presOf" srcId="{E9FB2208-E586-48DF-9FCF-4A48CBB7813A}" destId="{91CAF1E7-1F20-40D1-894A-3C1DE5788D1C}" srcOrd="0" destOrd="0" presId="urn:microsoft.com/office/officeart/2005/8/layout/default#1"/>
    <dgm:cxn modelId="{95CE1BEE-B7AA-4AF7-9FD3-CB92B5B805DA}" type="presParOf" srcId="{91CAF1E7-1F20-40D1-894A-3C1DE5788D1C}" destId="{41C4626C-62F6-419C-AEF3-15D49B124892}" srcOrd="0" destOrd="0" presId="urn:microsoft.com/office/officeart/2005/8/layout/default#1"/>
  </dgm:cxnLst>
  <dgm:bg/>
  <dgm:whole/>
  <dgm:extLst>
    <a:ext uri="http://schemas.microsoft.com/office/drawing/2008/diagram">
      <dsp:dataModelExt xmlns="" xmlns:dsp="http://schemas.microsoft.com/office/drawing/2008/diagram" relId="rId9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A23CFC8A-289A-41B6-B1BC-B6510C3E6662}" type="doc">
      <dgm:prSet loTypeId="urn:microsoft.com/office/officeart/2005/8/layout/list1" loCatId="list" qsTypeId="urn:microsoft.com/office/officeart/2005/8/quickstyle/simple3" qsCatId="simple" csTypeId="urn:microsoft.com/office/officeart/2005/8/colors/accent2_5" csCatId="accent2" phldr="1"/>
      <dgm:spPr/>
      <dgm:t>
        <a:bodyPr/>
        <a:lstStyle/>
        <a:p>
          <a:endParaRPr lang="ru-RU"/>
        </a:p>
      </dgm:t>
    </dgm:pt>
    <dgm:pt modelId="{154B374D-29C2-4AB3-BAE4-B2B8A7004504}">
      <dgm:prSet custT="1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pPr rtl="0"/>
          <a:endParaRPr lang="ru-RU" sz="1400" b="1" dirty="0">
            <a:solidFill>
              <a:srgbClr val="7030A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A025F0E-9872-4D6E-98E3-0EA05BC8A2BF}" type="parTrans" cxnId="{BB1F810D-8578-4FF1-ACD6-39AC180C23F4}">
      <dgm:prSet/>
      <dgm:spPr/>
      <dgm:t>
        <a:bodyPr/>
        <a:lstStyle/>
        <a:p>
          <a:endParaRPr lang="ru-RU"/>
        </a:p>
      </dgm:t>
    </dgm:pt>
    <dgm:pt modelId="{1D425745-7956-41E1-9064-ED10C982169E}" type="sibTrans" cxnId="{BB1F810D-8578-4FF1-ACD6-39AC180C23F4}">
      <dgm:prSet/>
      <dgm:spPr/>
      <dgm:t>
        <a:bodyPr/>
        <a:lstStyle/>
        <a:p>
          <a:endParaRPr lang="ru-RU"/>
        </a:p>
      </dgm:t>
    </dgm:pt>
    <dgm:pt modelId="{6464DF13-DDF2-4EDC-9184-2BC00F5A7E92}">
      <dgm:prSet custT="1"/>
      <dgm:spPr/>
      <dgm:t>
        <a:bodyPr/>
        <a:lstStyle/>
        <a:p>
          <a:pPr rtl="0"/>
          <a:r>
            <a:rPr lang="ru-RU" sz="2400" b="1" dirty="0" smtClean="0">
              <a:solidFill>
                <a:srgbClr val="FF0000"/>
              </a:solidFill>
              <a:latin typeface="+mn-lt"/>
              <a:cs typeface="Times New Roman" panose="02020603050405020304" pitchFamily="18" charset="0"/>
            </a:rPr>
            <a:t>2025 год</a:t>
          </a:r>
          <a:r>
            <a:rPr lang="ru-RU" sz="2400" b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– 24,0тыс.руб</a:t>
          </a:r>
          <a:r>
            <a:rPr lang="ru-RU" sz="2400" dirty="0" smtClean="0"/>
            <a:t>.</a:t>
          </a:r>
          <a:endParaRPr lang="ru-RU" sz="2400" dirty="0"/>
        </a:p>
      </dgm:t>
    </dgm:pt>
    <dgm:pt modelId="{57979439-BC6A-43BF-9778-25AF0B77A2FD}" type="parTrans" cxnId="{E1BCE071-EB6A-4FD8-940D-653CF24F6822}">
      <dgm:prSet/>
      <dgm:spPr/>
      <dgm:t>
        <a:bodyPr/>
        <a:lstStyle/>
        <a:p>
          <a:endParaRPr lang="ru-RU"/>
        </a:p>
      </dgm:t>
    </dgm:pt>
    <dgm:pt modelId="{952F084E-1816-4835-9935-A4B9DF6A4C7B}" type="sibTrans" cxnId="{E1BCE071-EB6A-4FD8-940D-653CF24F6822}">
      <dgm:prSet/>
      <dgm:spPr/>
      <dgm:t>
        <a:bodyPr/>
        <a:lstStyle/>
        <a:p>
          <a:endParaRPr lang="ru-RU"/>
        </a:p>
      </dgm:t>
    </dgm:pt>
    <dgm:pt modelId="{DB710643-6751-4A77-AA66-168EBEFA9DEC}">
      <dgm:prSet custT="1"/>
      <dgm:spPr/>
      <dgm:t>
        <a:bodyPr/>
        <a:lstStyle/>
        <a:p>
          <a:pPr rtl="0"/>
          <a:r>
            <a:rPr lang="ru-RU" sz="2400" b="1" dirty="0" smtClean="0">
              <a:solidFill>
                <a:srgbClr val="FF0000"/>
              </a:solidFill>
              <a:latin typeface="+mn-lt"/>
              <a:cs typeface="Times New Roman" panose="02020603050405020304" pitchFamily="18" charset="0"/>
            </a:rPr>
            <a:t>2026</a:t>
          </a:r>
          <a:r>
            <a:rPr lang="ru-RU" sz="2400" b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год- 20,0 тыс.руб</a:t>
          </a:r>
          <a:r>
            <a:rPr lang="ru-RU" sz="24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.</a:t>
          </a:r>
          <a:endParaRPr lang="ru-RU" sz="24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FCAC8C6-A146-4D41-9058-2F88B6A2421D}" type="parTrans" cxnId="{A86D1078-6364-4C24-8373-B92D1F127918}">
      <dgm:prSet/>
      <dgm:spPr/>
      <dgm:t>
        <a:bodyPr/>
        <a:lstStyle/>
        <a:p>
          <a:endParaRPr lang="ru-RU"/>
        </a:p>
      </dgm:t>
    </dgm:pt>
    <dgm:pt modelId="{95969B16-763C-411F-91BB-D1BAFA0B3473}" type="sibTrans" cxnId="{A86D1078-6364-4C24-8373-B92D1F127918}">
      <dgm:prSet/>
      <dgm:spPr/>
      <dgm:t>
        <a:bodyPr/>
        <a:lstStyle/>
        <a:p>
          <a:endParaRPr lang="ru-RU"/>
        </a:p>
      </dgm:t>
    </dgm:pt>
    <dgm:pt modelId="{C0FE6C6C-41CD-4A1C-BAC3-9EF9FC4F3CE8}">
      <dgm:prSet custT="1"/>
      <dgm:spPr/>
      <dgm:t>
        <a:bodyPr/>
        <a:lstStyle/>
        <a:p>
          <a:pPr rtl="0"/>
          <a:r>
            <a:rPr lang="ru-RU" sz="2400" b="1" dirty="0" smtClean="0">
              <a:solidFill>
                <a:srgbClr val="FF0000"/>
              </a:solidFill>
            </a:rPr>
            <a:t>2027 год-  0,0 тыс.руб</a:t>
          </a:r>
          <a:r>
            <a:rPr lang="ru-RU" sz="2400" b="1" dirty="0" smtClean="0"/>
            <a:t>.</a:t>
          </a:r>
          <a:endParaRPr lang="ru-RU" sz="2400" b="1" dirty="0"/>
        </a:p>
      </dgm:t>
    </dgm:pt>
    <dgm:pt modelId="{388B1FB9-D296-403A-8B37-E8E6AFB0C590}" type="parTrans" cxnId="{C5B63DF7-992A-4C72-B268-CE572C123CB9}">
      <dgm:prSet/>
      <dgm:spPr/>
      <dgm:t>
        <a:bodyPr/>
        <a:lstStyle/>
        <a:p>
          <a:endParaRPr lang="ru-RU"/>
        </a:p>
      </dgm:t>
    </dgm:pt>
    <dgm:pt modelId="{82C28904-B46B-47C9-A9DE-B2D5201D35E8}" type="sibTrans" cxnId="{C5B63DF7-992A-4C72-B268-CE572C123CB9}">
      <dgm:prSet/>
      <dgm:spPr/>
      <dgm:t>
        <a:bodyPr/>
        <a:lstStyle/>
        <a:p>
          <a:endParaRPr lang="ru-RU"/>
        </a:p>
      </dgm:t>
    </dgm:pt>
    <dgm:pt modelId="{F8D26CC0-2858-4FEE-82AA-211F73ECB2A4}" type="pres">
      <dgm:prSet presAssocID="{A23CFC8A-289A-41B6-B1BC-B6510C3E6662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A7561023-81C1-487F-8DAA-E99866A3AFD5}" type="pres">
      <dgm:prSet presAssocID="{154B374D-29C2-4AB3-BAE4-B2B8A7004504}" presName="parentLin" presStyleCnt="0"/>
      <dgm:spPr/>
      <dgm:t>
        <a:bodyPr/>
        <a:lstStyle/>
        <a:p>
          <a:endParaRPr lang="ru-RU"/>
        </a:p>
      </dgm:t>
    </dgm:pt>
    <dgm:pt modelId="{C9540779-3D36-4785-8B8A-9EECEB66DF63}" type="pres">
      <dgm:prSet presAssocID="{154B374D-29C2-4AB3-BAE4-B2B8A7004504}" presName="parentLeftMargin" presStyleLbl="node1" presStyleIdx="0" presStyleCnt="4"/>
      <dgm:spPr/>
      <dgm:t>
        <a:bodyPr/>
        <a:lstStyle/>
        <a:p>
          <a:endParaRPr lang="ru-RU"/>
        </a:p>
      </dgm:t>
    </dgm:pt>
    <dgm:pt modelId="{CFE5BB65-50E6-4F56-AB9B-36B0DF2F78BE}" type="pres">
      <dgm:prSet presAssocID="{154B374D-29C2-4AB3-BAE4-B2B8A7004504}" presName="parentText" presStyleLbl="node1" presStyleIdx="0" presStyleCnt="4" custScaleX="138690" custScaleY="383349" custLinFactNeighborX="5908" custLinFactNeighborY="-14115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7C66B05-7177-4215-8508-4994AB3D724B}" type="pres">
      <dgm:prSet presAssocID="{154B374D-29C2-4AB3-BAE4-B2B8A7004504}" presName="negativeSpace" presStyleCnt="0"/>
      <dgm:spPr/>
      <dgm:t>
        <a:bodyPr/>
        <a:lstStyle/>
        <a:p>
          <a:endParaRPr lang="ru-RU"/>
        </a:p>
      </dgm:t>
    </dgm:pt>
    <dgm:pt modelId="{33B8D1B8-BEC4-4630-B939-EE5C7BFFBB27}" type="pres">
      <dgm:prSet presAssocID="{154B374D-29C2-4AB3-BAE4-B2B8A7004504}" presName="childText" presStyleLbl="conFgAcc1" presStyleIdx="0" presStyleCnt="4" custLinFactNeighborX="368" custLinFactNeighborY="3674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CE88819-553B-4569-8ACB-9F56AC5B4E6F}" type="pres">
      <dgm:prSet presAssocID="{1D425745-7956-41E1-9064-ED10C982169E}" presName="spaceBetweenRectangles" presStyleCnt="0"/>
      <dgm:spPr/>
      <dgm:t>
        <a:bodyPr/>
        <a:lstStyle/>
        <a:p>
          <a:endParaRPr lang="ru-RU"/>
        </a:p>
      </dgm:t>
    </dgm:pt>
    <dgm:pt modelId="{60475283-564C-4E39-B33D-4D231F0B225B}" type="pres">
      <dgm:prSet presAssocID="{6464DF13-DDF2-4EDC-9184-2BC00F5A7E92}" presName="parentLin" presStyleCnt="0"/>
      <dgm:spPr/>
      <dgm:t>
        <a:bodyPr/>
        <a:lstStyle/>
        <a:p>
          <a:endParaRPr lang="ru-RU"/>
        </a:p>
      </dgm:t>
    </dgm:pt>
    <dgm:pt modelId="{E276C748-38C7-4585-B424-3470828C8534}" type="pres">
      <dgm:prSet presAssocID="{6464DF13-DDF2-4EDC-9184-2BC00F5A7E92}" presName="parentLeftMargin" presStyleLbl="node1" presStyleIdx="0" presStyleCnt="4"/>
      <dgm:spPr/>
      <dgm:t>
        <a:bodyPr/>
        <a:lstStyle/>
        <a:p>
          <a:endParaRPr lang="ru-RU"/>
        </a:p>
      </dgm:t>
    </dgm:pt>
    <dgm:pt modelId="{4947160B-4E5B-46E3-BEDB-5D0714A32439}" type="pres">
      <dgm:prSet presAssocID="{6464DF13-DDF2-4EDC-9184-2BC00F5A7E92}" presName="parentText" presStyleLbl="node1" presStyleIdx="1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BEB26BC-C7BB-406F-9000-CE17FE183F26}" type="pres">
      <dgm:prSet presAssocID="{6464DF13-DDF2-4EDC-9184-2BC00F5A7E92}" presName="negativeSpace" presStyleCnt="0"/>
      <dgm:spPr/>
      <dgm:t>
        <a:bodyPr/>
        <a:lstStyle/>
        <a:p>
          <a:endParaRPr lang="ru-RU"/>
        </a:p>
      </dgm:t>
    </dgm:pt>
    <dgm:pt modelId="{7F9D067F-157F-454D-AD01-2B82F499F4FE}" type="pres">
      <dgm:prSet presAssocID="{6464DF13-DDF2-4EDC-9184-2BC00F5A7E92}" presName="childText" presStyleLbl="conFgAcc1" presStyleIdx="1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E2969F0-1706-474F-81AC-A1F39CA9915C}" type="pres">
      <dgm:prSet presAssocID="{952F084E-1816-4835-9935-A4B9DF6A4C7B}" presName="spaceBetweenRectangles" presStyleCnt="0"/>
      <dgm:spPr/>
      <dgm:t>
        <a:bodyPr/>
        <a:lstStyle/>
        <a:p>
          <a:endParaRPr lang="ru-RU"/>
        </a:p>
      </dgm:t>
    </dgm:pt>
    <dgm:pt modelId="{A5907692-63B2-4AAC-A3F8-C1864EFBAB6B}" type="pres">
      <dgm:prSet presAssocID="{DB710643-6751-4A77-AA66-168EBEFA9DEC}" presName="parentLin" presStyleCnt="0"/>
      <dgm:spPr/>
      <dgm:t>
        <a:bodyPr/>
        <a:lstStyle/>
        <a:p>
          <a:endParaRPr lang="ru-RU"/>
        </a:p>
      </dgm:t>
    </dgm:pt>
    <dgm:pt modelId="{671FD6F9-160A-4A4B-986B-DCECE2AF6665}" type="pres">
      <dgm:prSet presAssocID="{DB710643-6751-4A77-AA66-168EBEFA9DEC}" presName="parentLeftMargin" presStyleLbl="node1" presStyleIdx="1" presStyleCnt="4"/>
      <dgm:spPr/>
      <dgm:t>
        <a:bodyPr/>
        <a:lstStyle/>
        <a:p>
          <a:endParaRPr lang="ru-RU"/>
        </a:p>
      </dgm:t>
    </dgm:pt>
    <dgm:pt modelId="{C20DB3E3-FB60-4855-98AC-214BC4391AA0}" type="pres">
      <dgm:prSet presAssocID="{DB710643-6751-4A77-AA66-168EBEFA9DEC}" presName="parentText" presStyleLbl="node1" presStyleIdx="2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60F8E5E-CF04-457A-B4DE-BEF40EE06D06}" type="pres">
      <dgm:prSet presAssocID="{DB710643-6751-4A77-AA66-168EBEFA9DEC}" presName="negativeSpace" presStyleCnt="0"/>
      <dgm:spPr/>
      <dgm:t>
        <a:bodyPr/>
        <a:lstStyle/>
        <a:p>
          <a:endParaRPr lang="ru-RU"/>
        </a:p>
      </dgm:t>
    </dgm:pt>
    <dgm:pt modelId="{C3EA5BB5-4273-474E-A8A3-5AE5819773C1}" type="pres">
      <dgm:prSet presAssocID="{DB710643-6751-4A77-AA66-168EBEFA9DEC}" presName="childText" presStyleLbl="conFgAcc1" presStyleIdx="2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7E247ED-145D-407F-B348-99DF8BCA9CED}" type="pres">
      <dgm:prSet presAssocID="{95969B16-763C-411F-91BB-D1BAFA0B3473}" presName="spaceBetweenRectangles" presStyleCnt="0"/>
      <dgm:spPr/>
      <dgm:t>
        <a:bodyPr/>
        <a:lstStyle/>
        <a:p>
          <a:endParaRPr lang="ru-RU"/>
        </a:p>
      </dgm:t>
    </dgm:pt>
    <dgm:pt modelId="{E186424F-C0BE-4C16-9FA4-42CDDBBD6E9B}" type="pres">
      <dgm:prSet presAssocID="{C0FE6C6C-41CD-4A1C-BAC3-9EF9FC4F3CE8}" presName="parentLin" presStyleCnt="0"/>
      <dgm:spPr/>
      <dgm:t>
        <a:bodyPr/>
        <a:lstStyle/>
        <a:p>
          <a:endParaRPr lang="ru-RU"/>
        </a:p>
      </dgm:t>
    </dgm:pt>
    <dgm:pt modelId="{E9DAB5B0-0482-426B-A20C-2FE0AF658911}" type="pres">
      <dgm:prSet presAssocID="{C0FE6C6C-41CD-4A1C-BAC3-9EF9FC4F3CE8}" presName="parentLeftMargin" presStyleLbl="node1" presStyleIdx="2" presStyleCnt="4"/>
      <dgm:spPr/>
      <dgm:t>
        <a:bodyPr/>
        <a:lstStyle/>
        <a:p>
          <a:endParaRPr lang="ru-RU"/>
        </a:p>
      </dgm:t>
    </dgm:pt>
    <dgm:pt modelId="{FC70FBF7-192B-4653-91B5-ACE9A907C00D}" type="pres">
      <dgm:prSet presAssocID="{C0FE6C6C-41CD-4A1C-BAC3-9EF9FC4F3CE8}" presName="parentText" presStyleLbl="node1" presStyleIdx="3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6D5F8DB-9E34-44FB-A16C-A0EFE22ED0FD}" type="pres">
      <dgm:prSet presAssocID="{C0FE6C6C-41CD-4A1C-BAC3-9EF9FC4F3CE8}" presName="negativeSpace" presStyleCnt="0"/>
      <dgm:spPr/>
      <dgm:t>
        <a:bodyPr/>
        <a:lstStyle/>
        <a:p>
          <a:endParaRPr lang="ru-RU"/>
        </a:p>
      </dgm:t>
    </dgm:pt>
    <dgm:pt modelId="{B5DEE424-C0E0-4FAB-B724-F130FE92A42B}" type="pres">
      <dgm:prSet presAssocID="{C0FE6C6C-41CD-4A1C-BAC3-9EF9FC4F3CE8}" presName="childText" presStyleLbl="conFgAcc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B9F04CA2-1A67-4285-BB24-B805402ADFE1}" type="presOf" srcId="{DB710643-6751-4A77-AA66-168EBEFA9DEC}" destId="{671FD6F9-160A-4A4B-986B-DCECE2AF6665}" srcOrd="0" destOrd="0" presId="urn:microsoft.com/office/officeart/2005/8/layout/list1"/>
    <dgm:cxn modelId="{6EFE4AEB-C09A-4CFE-A7D9-7ED0907E4839}" type="presOf" srcId="{6464DF13-DDF2-4EDC-9184-2BC00F5A7E92}" destId="{4947160B-4E5B-46E3-BEDB-5D0714A32439}" srcOrd="1" destOrd="0" presId="urn:microsoft.com/office/officeart/2005/8/layout/list1"/>
    <dgm:cxn modelId="{A86D1078-6364-4C24-8373-B92D1F127918}" srcId="{A23CFC8A-289A-41B6-B1BC-B6510C3E6662}" destId="{DB710643-6751-4A77-AA66-168EBEFA9DEC}" srcOrd="2" destOrd="0" parTransId="{5FCAC8C6-A146-4D41-9058-2F88B6A2421D}" sibTransId="{95969B16-763C-411F-91BB-D1BAFA0B3473}"/>
    <dgm:cxn modelId="{787B8AC3-0455-41E1-AD9C-98A29D0E46E5}" type="presOf" srcId="{C0FE6C6C-41CD-4A1C-BAC3-9EF9FC4F3CE8}" destId="{E9DAB5B0-0482-426B-A20C-2FE0AF658911}" srcOrd="0" destOrd="0" presId="urn:microsoft.com/office/officeart/2005/8/layout/list1"/>
    <dgm:cxn modelId="{225EC84F-82C0-49EE-A8AE-AA703D2D4299}" type="presOf" srcId="{154B374D-29C2-4AB3-BAE4-B2B8A7004504}" destId="{CFE5BB65-50E6-4F56-AB9B-36B0DF2F78BE}" srcOrd="1" destOrd="0" presId="urn:microsoft.com/office/officeart/2005/8/layout/list1"/>
    <dgm:cxn modelId="{CE63EEDD-8263-46B2-80AD-5BE2CEF4304F}" type="presOf" srcId="{6464DF13-DDF2-4EDC-9184-2BC00F5A7E92}" destId="{E276C748-38C7-4585-B424-3470828C8534}" srcOrd="0" destOrd="0" presId="urn:microsoft.com/office/officeart/2005/8/layout/list1"/>
    <dgm:cxn modelId="{F2F5A1F7-F27A-465C-9B35-AD407CA6A9F4}" type="presOf" srcId="{C0FE6C6C-41CD-4A1C-BAC3-9EF9FC4F3CE8}" destId="{FC70FBF7-192B-4653-91B5-ACE9A907C00D}" srcOrd="1" destOrd="0" presId="urn:microsoft.com/office/officeart/2005/8/layout/list1"/>
    <dgm:cxn modelId="{BB1F810D-8578-4FF1-ACD6-39AC180C23F4}" srcId="{A23CFC8A-289A-41B6-B1BC-B6510C3E6662}" destId="{154B374D-29C2-4AB3-BAE4-B2B8A7004504}" srcOrd="0" destOrd="0" parTransId="{9A025F0E-9872-4D6E-98E3-0EA05BC8A2BF}" sibTransId="{1D425745-7956-41E1-9064-ED10C982169E}"/>
    <dgm:cxn modelId="{C5B63DF7-992A-4C72-B268-CE572C123CB9}" srcId="{A23CFC8A-289A-41B6-B1BC-B6510C3E6662}" destId="{C0FE6C6C-41CD-4A1C-BAC3-9EF9FC4F3CE8}" srcOrd="3" destOrd="0" parTransId="{388B1FB9-D296-403A-8B37-E8E6AFB0C590}" sibTransId="{82C28904-B46B-47C9-A9DE-B2D5201D35E8}"/>
    <dgm:cxn modelId="{E1BCE071-EB6A-4FD8-940D-653CF24F6822}" srcId="{A23CFC8A-289A-41B6-B1BC-B6510C3E6662}" destId="{6464DF13-DDF2-4EDC-9184-2BC00F5A7E92}" srcOrd="1" destOrd="0" parTransId="{57979439-BC6A-43BF-9778-25AF0B77A2FD}" sibTransId="{952F084E-1816-4835-9935-A4B9DF6A4C7B}"/>
    <dgm:cxn modelId="{B26A7FC4-7026-4C02-84F8-B17F0FB6EDC9}" type="presOf" srcId="{A23CFC8A-289A-41B6-B1BC-B6510C3E6662}" destId="{F8D26CC0-2858-4FEE-82AA-211F73ECB2A4}" srcOrd="0" destOrd="0" presId="urn:microsoft.com/office/officeart/2005/8/layout/list1"/>
    <dgm:cxn modelId="{D96D6E3C-1B89-4644-A96A-5EA7E7E487BD}" type="presOf" srcId="{154B374D-29C2-4AB3-BAE4-B2B8A7004504}" destId="{C9540779-3D36-4785-8B8A-9EECEB66DF63}" srcOrd="0" destOrd="0" presId="urn:microsoft.com/office/officeart/2005/8/layout/list1"/>
    <dgm:cxn modelId="{48B58DCB-4CE9-45F6-B89B-359CBB9979FC}" type="presOf" srcId="{DB710643-6751-4A77-AA66-168EBEFA9DEC}" destId="{C20DB3E3-FB60-4855-98AC-214BC4391AA0}" srcOrd="1" destOrd="0" presId="urn:microsoft.com/office/officeart/2005/8/layout/list1"/>
    <dgm:cxn modelId="{926EB008-FFA6-4B02-AFE2-F71BC9ED641C}" type="presParOf" srcId="{F8D26CC0-2858-4FEE-82AA-211F73ECB2A4}" destId="{A7561023-81C1-487F-8DAA-E99866A3AFD5}" srcOrd="0" destOrd="0" presId="urn:microsoft.com/office/officeart/2005/8/layout/list1"/>
    <dgm:cxn modelId="{307AE305-A6EC-4378-B4A9-DFF2E0FBDA99}" type="presParOf" srcId="{A7561023-81C1-487F-8DAA-E99866A3AFD5}" destId="{C9540779-3D36-4785-8B8A-9EECEB66DF63}" srcOrd="0" destOrd="0" presId="urn:microsoft.com/office/officeart/2005/8/layout/list1"/>
    <dgm:cxn modelId="{62F7C726-F42D-4C1F-8800-79912997CBA5}" type="presParOf" srcId="{A7561023-81C1-487F-8DAA-E99866A3AFD5}" destId="{CFE5BB65-50E6-4F56-AB9B-36B0DF2F78BE}" srcOrd="1" destOrd="0" presId="urn:microsoft.com/office/officeart/2005/8/layout/list1"/>
    <dgm:cxn modelId="{6AF5F952-59A8-4E57-9347-9B1D9C018792}" type="presParOf" srcId="{F8D26CC0-2858-4FEE-82AA-211F73ECB2A4}" destId="{97C66B05-7177-4215-8508-4994AB3D724B}" srcOrd="1" destOrd="0" presId="urn:microsoft.com/office/officeart/2005/8/layout/list1"/>
    <dgm:cxn modelId="{EF6B6E4A-7842-45B7-A04E-F3BEFF15432F}" type="presParOf" srcId="{F8D26CC0-2858-4FEE-82AA-211F73ECB2A4}" destId="{33B8D1B8-BEC4-4630-B939-EE5C7BFFBB27}" srcOrd="2" destOrd="0" presId="urn:microsoft.com/office/officeart/2005/8/layout/list1"/>
    <dgm:cxn modelId="{A0EEB73A-4512-4521-811D-5DC07573A4FE}" type="presParOf" srcId="{F8D26CC0-2858-4FEE-82AA-211F73ECB2A4}" destId="{3CE88819-553B-4569-8ACB-9F56AC5B4E6F}" srcOrd="3" destOrd="0" presId="urn:microsoft.com/office/officeart/2005/8/layout/list1"/>
    <dgm:cxn modelId="{C93DF7F0-ED30-42C8-9FA1-C05505BFC491}" type="presParOf" srcId="{F8D26CC0-2858-4FEE-82AA-211F73ECB2A4}" destId="{60475283-564C-4E39-B33D-4D231F0B225B}" srcOrd="4" destOrd="0" presId="urn:microsoft.com/office/officeart/2005/8/layout/list1"/>
    <dgm:cxn modelId="{D521A782-3739-483B-AD41-6B96CD966559}" type="presParOf" srcId="{60475283-564C-4E39-B33D-4D231F0B225B}" destId="{E276C748-38C7-4585-B424-3470828C8534}" srcOrd="0" destOrd="0" presId="urn:microsoft.com/office/officeart/2005/8/layout/list1"/>
    <dgm:cxn modelId="{95DAC9DF-4090-4118-BE53-8BEF6AE251C9}" type="presParOf" srcId="{60475283-564C-4E39-B33D-4D231F0B225B}" destId="{4947160B-4E5B-46E3-BEDB-5D0714A32439}" srcOrd="1" destOrd="0" presId="urn:microsoft.com/office/officeart/2005/8/layout/list1"/>
    <dgm:cxn modelId="{C575B203-2166-455B-B8EA-E19B429B47DC}" type="presParOf" srcId="{F8D26CC0-2858-4FEE-82AA-211F73ECB2A4}" destId="{9BEB26BC-C7BB-406F-9000-CE17FE183F26}" srcOrd="5" destOrd="0" presId="urn:microsoft.com/office/officeart/2005/8/layout/list1"/>
    <dgm:cxn modelId="{A34FDCC9-9D9B-4C33-A8CF-21D073B330CD}" type="presParOf" srcId="{F8D26CC0-2858-4FEE-82AA-211F73ECB2A4}" destId="{7F9D067F-157F-454D-AD01-2B82F499F4FE}" srcOrd="6" destOrd="0" presId="urn:microsoft.com/office/officeart/2005/8/layout/list1"/>
    <dgm:cxn modelId="{2DB492AF-4A7D-4E59-8A68-C5579639AA91}" type="presParOf" srcId="{F8D26CC0-2858-4FEE-82AA-211F73ECB2A4}" destId="{1E2969F0-1706-474F-81AC-A1F39CA9915C}" srcOrd="7" destOrd="0" presId="urn:microsoft.com/office/officeart/2005/8/layout/list1"/>
    <dgm:cxn modelId="{9F811370-F3F1-4D4F-9A55-EDA844848C12}" type="presParOf" srcId="{F8D26CC0-2858-4FEE-82AA-211F73ECB2A4}" destId="{A5907692-63B2-4AAC-A3F8-C1864EFBAB6B}" srcOrd="8" destOrd="0" presId="urn:microsoft.com/office/officeart/2005/8/layout/list1"/>
    <dgm:cxn modelId="{30133D9D-C3E2-458D-B349-821DF47A2234}" type="presParOf" srcId="{A5907692-63B2-4AAC-A3F8-C1864EFBAB6B}" destId="{671FD6F9-160A-4A4B-986B-DCECE2AF6665}" srcOrd="0" destOrd="0" presId="urn:microsoft.com/office/officeart/2005/8/layout/list1"/>
    <dgm:cxn modelId="{EB2C9F04-EC2E-4302-AEB6-1C1D2693DC5B}" type="presParOf" srcId="{A5907692-63B2-4AAC-A3F8-C1864EFBAB6B}" destId="{C20DB3E3-FB60-4855-98AC-214BC4391AA0}" srcOrd="1" destOrd="0" presId="urn:microsoft.com/office/officeart/2005/8/layout/list1"/>
    <dgm:cxn modelId="{78F4ECA2-EC76-4BC4-A956-83892C999FE3}" type="presParOf" srcId="{F8D26CC0-2858-4FEE-82AA-211F73ECB2A4}" destId="{E60F8E5E-CF04-457A-B4DE-BEF40EE06D06}" srcOrd="9" destOrd="0" presId="urn:microsoft.com/office/officeart/2005/8/layout/list1"/>
    <dgm:cxn modelId="{7DD53C27-7228-471E-96B3-D9A27ADAA675}" type="presParOf" srcId="{F8D26CC0-2858-4FEE-82AA-211F73ECB2A4}" destId="{C3EA5BB5-4273-474E-A8A3-5AE5819773C1}" srcOrd="10" destOrd="0" presId="urn:microsoft.com/office/officeart/2005/8/layout/list1"/>
    <dgm:cxn modelId="{A7682CF8-14AB-4A9F-8672-3709B4CB4B5C}" type="presParOf" srcId="{F8D26CC0-2858-4FEE-82AA-211F73ECB2A4}" destId="{E7E247ED-145D-407F-B348-99DF8BCA9CED}" srcOrd="11" destOrd="0" presId="urn:microsoft.com/office/officeart/2005/8/layout/list1"/>
    <dgm:cxn modelId="{1DC58CEF-E942-4D1F-92CC-5A4D1585B62D}" type="presParOf" srcId="{F8D26CC0-2858-4FEE-82AA-211F73ECB2A4}" destId="{E186424F-C0BE-4C16-9FA4-42CDDBBD6E9B}" srcOrd="12" destOrd="0" presId="urn:microsoft.com/office/officeart/2005/8/layout/list1"/>
    <dgm:cxn modelId="{18DDAEFF-E0BA-40BC-975E-9FCEDE7B3507}" type="presParOf" srcId="{E186424F-C0BE-4C16-9FA4-42CDDBBD6E9B}" destId="{E9DAB5B0-0482-426B-A20C-2FE0AF658911}" srcOrd="0" destOrd="0" presId="urn:microsoft.com/office/officeart/2005/8/layout/list1"/>
    <dgm:cxn modelId="{445908A2-B3B7-4C14-A238-0DB4B901F128}" type="presParOf" srcId="{E186424F-C0BE-4C16-9FA4-42CDDBBD6E9B}" destId="{FC70FBF7-192B-4653-91B5-ACE9A907C00D}" srcOrd="1" destOrd="0" presId="urn:microsoft.com/office/officeart/2005/8/layout/list1"/>
    <dgm:cxn modelId="{86B3AA3E-F0BB-4CFF-B270-3985791C8DB5}" type="presParOf" srcId="{F8D26CC0-2858-4FEE-82AA-211F73ECB2A4}" destId="{56D5F8DB-9E34-44FB-A16C-A0EFE22ED0FD}" srcOrd="13" destOrd="0" presId="urn:microsoft.com/office/officeart/2005/8/layout/list1"/>
    <dgm:cxn modelId="{404FA249-E232-4A73-A0BA-CAABF171067F}" type="presParOf" srcId="{F8D26CC0-2858-4FEE-82AA-211F73ECB2A4}" destId="{B5DEE424-C0E0-4FAB-B724-F130FE92A42B}" srcOrd="14" destOrd="0" presId="urn:microsoft.com/office/officeart/2005/8/layout/list1"/>
  </dgm:cxnLst>
  <dgm:bg/>
  <dgm:whole/>
  <dgm:extLst>
    <a:ext uri="http://schemas.microsoft.com/office/drawing/2008/diagram">
      <dsp:dataModelExt xmlns="" xmlns:dsp="http://schemas.microsoft.com/office/drawing/2008/diagram" relId="rId8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3BC8A077-6232-49E3-ACF4-2E5F8157B623}" type="doc">
      <dgm:prSet loTypeId="urn:microsoft.com/office/officeart/2005/8/layout/venn1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B5174978-9A8B-4268-92EF-77E3E877EA18}">
      <dgm:prSet custT="1"/>
      <dgm:spPr>
        <a:solidFill>
          <a:srgbClr val="FFC000">
            <a:alpha val="50000"/>
          </a:srgbClr>
        </a:solidFill>
      </dgm:spPr>
      <dgm:t>
        <a:bodyPr/>
        <a:lstStyle/>
        <a:p>
          <a:pPr rtl="0"/>
          <a:r>
            <a:rPr lang="ru-RU" sz="1400" dirty="0" smtClean="0">
              <a:solidFill>
                <a:srgbClr val="7030A0"/>
              </a:solidFill>
            </a:rPr>
            <a:t>Мероприятия направлены на своевременное и в полном объеме повышение уровня пожарной безопасности и обеспечение оптимального реагирования на угрозы возникновения пожаров со стороны населения, участие специалистов в </a:t>
          </a:r>
          <a:r>
            <a:rPr lang="ru-RU" sz="1400" dirty="0" err="1" smtClean="0">
              <a:solidFill>
                <a:srgbClr val="7030A0"/>
              </a:solidFill>
            </a:rPr>
            <a:t>офилактических</a:t>
          </a:r>
          <a:r>
            <a:rPr lang="ru-RU" sz="1400" dirty="0" smtClean="0">
              <a:solidFill>
                <a:srgbClr val="7030A0"/>
              </a:solidFill>
            </a:rPr>
            <a:t> мероприятиях по предупреждению пожаров и гибели людей, участие в предупреждении и ликвидации последствий чрезвычайных ситуаций на территории поселения, организацию и осуществление мероприятий по гражданской обороне, защите населения и территории поселения от чрезвычайных ситуаций природного и техногенного характера</a:t>
          </a:r>
          <a:endParaRPr lang="ru-RU" sz="1400" dirty="0">
            <a:solidFill>
              <a:srgbClr val="7030A0"/>
            </a:solidFill>
          </a:endParaRPr>
        </a:p>
      </dgm:t>
    </dgm:pt>
    <dgm:pt modelId="{CDE04B2A-796C-4C50-8324-4CC7441DAEBB}" type="sibTrans" cxnId="{77232DED-E016-493B-BDBE-7BD1B6959B08}">
      <dgm:prSet/>
      <dgm:spPr/>
      <dgm:t>
        <a:bodyPr/>
        <a:lstStyle/>
        <a:p>
          <a:endParaRPr lang="ru-RU"/>
        </a:p>
      </dgm:t>
    </dgm:pt>
    <dgm:pt modelId="{F7DA3635-FE61-452E-8DCB-22F8546188A8}" type="parTrans" cxnId="{77232DED-E016-493B-BDBE-7BD1B6959B08}">
      <dgm:prSet/>
      <dgm:spPr/>
      <dgm:t>
        <a:bodyPr/>
        <a:lstStyle/>
        <a:p>
          <a:endParaRPr lang="ru-RU"/>
        </a:p>
      </dgm:t>
    </dgm:pt>
    <dgm:pt modelId="{A5F32897-492B-411E-ACD6-15E4F25B1843}" type="pres">
      <dgm:prSet presAssocID="{3BC8A077-6232-49E3-ACF4-2E5F8157B623}" presName="compositeShape" presStyleCnt="0">
        <dgm:presLayoutVars>
          <dgm:chMax val="7"/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A1EF4382-4204-44F2-87E1-2F4248166517}" type="pres">
      <dgm:prSet presAssocID="{B5174978-9A8B-4268-92EF-77E3E877EA18}" presName="circ1TxSh" presStyleLbl="vennNode1" presStyleIdx="0" presStyleCnt="1" custScaleX="100000" custScaleY="127451" custLinFactNeighborX="2665" custLinFactNeighborY="39216"/>
      <dgm:spPr>
        <a:prstGeom prst="horizontalScroll">
          <a:avLst/>
        </a:prstGeom>
      </dgm:spPr>
      <dgm:t>
        <a:bodyPr/>
        <a:lstStyle/>
        <a:p>
          <a:endParaRPr lang="ru-RU"/>
        </a:p>
      </dgm:t>
    </dgm:pt>
  </dgm:ptLst>
  <dgm:cxnLst>
    <dgm:cxn modelId="{C672722B-C166-4A1D-9355-41AE093DC1BD}" type="presOf" srcId="{B5174978-9A8B-4268-92EF-77E3E877EA18}" destId="{A1EF4382-4204-44F2-87E1-2F4248166517}" srcOrd="0" destOrd="0" presId="urn:microsoft.com/office/officeart/2005/8/layout/venn1"/>
    <dgm:cxn modelId="{EC6EA6FE-9E98-4987-A5E5-CA303761B577}" type="presOf" srcId="{3BC8A077-6232-49E3-ACF4-2E5F8157B623}" destId="{A5F32897-492B-411E-ACD6-15E4F25B1843}" srcOrd="0" destOrd="0" presId="urn:microsoft.com/office/officeart/2005/8/layout/venn1"/>
    <dgm:cxn modelId="{77232DED-E016-493B-BDBE-7BD1B6959B08}" srcId="{3BC8A077-6232-49E3-ACF4-2E5F8157B623}" destId="{B5174978-9A8B-4268-92EF-77E3E877EA18}" srcOrd="0" destOrd="0" parTransId="{F7DA3635-FE61-452E-8DCB-22F8546188A8}" sibTransId="{CDE04B2A-796C-4C50-8324-4CC7441DAEBB}"/>
    <dgm:cxn modelId="{7EA72A12-270A-4EB7-B16F-B20AE625B527}" type="presParOf" srcId="{A5F32897-492B-411E-ACD6-15E4F25B1843}" destId="{A1EF4382-4204-44F2-87E1-2F4248166517}" srcOrd="0" destOrd="0" presId="urn:microsoft.com/office/officeart/2005/8/layout/venn1"/>
  </dgm:cxnLst>
  <dgm:bg>
    <a:noFill/>
  </dgm:bg>
  <dgm:whole/>
  <dgm:extLst>
    <a:ext uri="http://schemas.microsoft.com/office/drawing/2008/diagram">
      <dsp:dataModelExt xmlns="" xmlns:dsp="http://schemas.microsoft.com/office/drawing/2008/diagram" relId="rId13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A23CFC8A-289A-41B6-B1BC-B6510C3E6662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154B374D-29C2-4AB3-BAE4-B2B8A7004504}">
      <dgm:prSet custT="1"/>
      <dgm:spPr>
        <a:solidFill>
          <a:srgbClr val="FFFF00"/>
        </a:solidFill>
      </dgm:spPr>
      <dgm:t>
        <a:bodyPr/>
        <a:lstStyle/>
        <a:p>
          <a:pPr rtl="0"/>
          <a:r>
            <a:rPr lang="ru-RU" sz="1400" b="1" dirty="0" smtClean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Иные межбюджетные трансферты на содержание автомобильных дорог общего пользования местного значения </a:t>
          </a:r>
          <a:r>
            <a:rPr lang="ru-RU" sz="1400" b="1" dirty="0" err="1" smtClean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Меркуловского</a:t>
          </a:r>
          <a:r>
            <a:rPr lang="ru-RU" sz="1400" b="1" dirty="0" smtClean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сельского поселения</a:t>
          </a:r>
          <a:endParaRPr lang="ru-RU" sz="1400" b="1" dirty="0">
            <a:solidFill>
              <a:srgbClr val="C0000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A025F0E-9872-4D6E-98E3-0EA05BC8A2BF}" type="parTrans" cxnId="{BB1F810D-8578-4FF1-ACD6-39AC180C23F4}">
      <dgm:prSet/>
      <dgm:spPr/>
      <dgm:t>
        <a:bodyPr/>
        <a:lstStyle/>
        <a:p>
          <a:endParaRPr lang="ru-RU"/>
        </a:p>
      </dgm:t>
    </dgm:pt>
    <dgm:pt modelId="{1D425745-7956-41E1-9064-ED10C982169E}" type="sibTrans" cxnId="{BB1F810D-8578-4FF1-ACD6-39AC180C23F4}">
      <dgm:prSet/>
      <dgm:spPr/>
      <dgm:t>
        <a:bodyPr/>
        <a:lstStyle/>
        <a:p>
          <a:endParaRPr lang="ru-RU"/>
        </a:p>
      </dgm:t>
    </dgm:pt>
    <dgm:pt modelId="{6464DF13-DDF2-4EDC-9184-2BC00F5A7E92}">
      <dgm:prSet custT="1"/>
      <dgm:spPr>
        <a:solidFill>
          <a:schemeClr val="accent6">
            <a:lumMod val="60000"/>
            <a:lumOff val="40000"/>
          </a:schemeClr>
        </a:solidFill>
      </dgm:spPr>
      <dgm:t>
        <a:bodyPr/>
        <a:lstStyle/>
        <a:p>
          <a:pPr rtl="0"/>
          <a:r>
            <a:rPr lang="ru-RU" sz="2800" dirty="0" smtClean="0">
              <a:solidFill>
                <a:srgbClr val="7030A0"/>
              </a:solidFill>
            </a:rPr>
            <a:t>2025 год – 1957,8тыс.руб</a:t>
          </a:r>
          <a:r>
            <a:rPr lang="ru-RU" sz="2800" dirty="0" smtClean="0"/>
            <a:t>.</a:t>
          </a:r>
          <a:endParaRPr lang="ru-RU" sz="2800" dirty="0"/>
        </a:p>
      </dgm:t>
    </dgm:pt>
    <dgm:pt modelId="{57979439-BC6A-43BF-9778-25AF0B77A2FD}" type="parTrans" cxnId="{E1BCE071-EB6A-4FD8-940D-653CF24F6822}">
      <dgm:prSet/>
      <dgm:spPr/>
      <dgm:t>
        <a:bodyPr/>
        <a:lstStyle/>
        <a:p>
          <a:endParaRPr lang="ru-RU"/>
        </a:p>
      </dgm:t>
    </dgm:pt>
    <dgm:pt modelId="{952F084E-1816-4835-9935-A4B9DF6A4C7B}" type="sibTrans" cxnId="{E1BCE071-EB6A-4FD8-940D-653CF24F6822}">
      <dgm:prSet/>
      <dgm:spPr/>
      <dgm:t>
        <a:bodyPr/>
        <a:lstStyle/>
        <a:p>
          <a:endParaRPr lang="ru-RU"/>
        </a:p>
      </dgm:t>
    </dgm:pt>
    <dgm:pt modelId="{DB710643-6751-4A77-AA66-168EBEFA9DEC}">
      <dgm:prSet custT="1"/>
      <dgm:spPr>
        <a:solidFill>
          <a:schemeClr val="accent6"/>
        </a:solidFill>
      </dgm:spPr>
      <dgm:t>
        <a:bodyPr/>
        <a:lstStyle/>
        <a:p>
          <a:pPr rtl="0"/>
          <a:r>
            <a:rPr lang="ru-RU" sz="2800" dirty="0" smtClean="0">
              <a:solidFill>
                <a:srgbClr val="7030A0"/>
              </a:solidFill>
            </a:rPr>
            <a:t>2026  год- 2023,9ыс.руб.</a:t>
          </a:r>
          <a:endParaRPr lang="ru-RU" sz="2800" dirty="0">
            <a:solidFill>
              <a:srgbClr val="7030A0"/>
            </a:solidFill>
          </a:endParaRPr>
        </a:p>
      </dgm:t>
    </dgm:pt>
    <dgm:pt modelId="{5FCAC8C6-A146-4D41-9058-2F88B6A2421D}" type="parTrans" cxnId="{A86D1078-6364-4C24-8373-B92D1F127918}">
      <dgm:prSet/>
      <dgm:spPr/>
      <dgm:t>
        <a:bodyPr/>
        <a:lstStyle/>
        <a:p>
          <a:endParaRPr lang="ru-RU"/>
        </a:p>
      </dgm:t>
    </dgm:pt>
    <dgm:pt modelId="{95969B16-763C-411F-91BB-D1BAFA0B3473}" type="sibTrans" cxnId="{A86D1078-6364-4C24-8373-B92D1F127918}">
      <dgm:prSet/>
      <dgm:spPr/>
      <dgm:t>
        <a:bodyPr/>
        <a:lstStyle/>
        <a:p>
          <a:endParaRPr lang="ru-RU"/>
        </a:p>
      </dgm:t>
    </dgm:pt>
    <dgm:pt modelId="{C0FE6C6C-41CD-4A1C-BAC3-9EF9FC4F3CE8}">
      <dgm:prSet custT="1"/>
      <dgm:spPr>
        <a:solidFill>
          <a:schemeClr val="accent6">
            <a:lumMod val="75000"/>
          </a:schemeClr>
        </a:solidFill>
      </dgm:spPr>
      <dgm:t>
        <a:bodyPr/>
        <a:lstStyle/>
        <a:p>
          <a:pPr rtl="0"/>
          <a:r>
            <a:rPr lang="ru-RU" sz="2800" dirty="0" smtClean="0">
              <a:solidFill>
                <a:srgbClr val="7030A0"/>
              </a:solidFill>
            </a:rPr>
            <a:t>2027 год- 2691,9тыс.руб.</a:t>
          </a:r>
          <a:endParaRPr lang="ru-RU" sz="2800" dirty="0">
            <a:solidFill>
              <a:srgbClr val="7030A0"/>
            </a:solidFill>
          </a:endParaRPr>
        </a:p>
      </dgm:t>
    </dgm:pt>
    <dgm:pt modelId="{388B1FB9-D296-403A-8B37-E8E6AFB0C590}" type="parTrans" cxnId="{C5B63DF7-992A-4C72-B268-CE572C123CB9}">
      <dgm:prSet/>
      <dgm:spPr/>
      <dgm:t>
        <a:bodyPr/>
        <a:lstStyle/>
        <a:p>
          <a:endParaRPr lang="ru-RU"/>
        </a:p>
      </dgm:t>
    </dgm:pt>
    <dgm:pt modelId="{82C28904-B46B-47C9-A9DE-B2D5201D35E8}" type="sibTrans" cxnId="{C5B63DF7-992A-4C72-B268-CE572C123CB9}">
      <dgm:prSet/>
      <dgm:spPr/>
      <dgm:t>
        <a:bodyPr/>
        <a:lstStyle/>
        <a:p>
          <a:endParaRPr lang="ru-RU"/>
        </a:p>
      </dgm:t>
    </dgm:pt>
    <dgm:pt modelId="{D6BF08B3-1245-48E8-834B-0D770B80351C}" type="pres">
      <dgm:prSet presAssocID="{A23CFC8A-289A-41B6-B1BC-B6510C3E6662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6D40E9F4-03E0-47B7-8255-41AF3A5A536F}" type="pres">
      <dgm:prSet presAssocID="{154B374D-29C2-4AB3-BAE4-B2B8A7004504}" presName="parentText" presStyleLbl="node1" presStyleIdx="0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2B77B79-3829-41DE-882A-235707ED287D}" type="pres">
      <dgm:prSet presAssocID="{1D425745-7956-41E1-9064-ED10C982169E}" presName="spacer" presStyleCnt="0"/>
      <dgm:spPr/>
    </dgm:pt>
    <dgm:pt modelId="{7DA9B6F5-BB1A-4BFE-B03C-E81CFF9D5777}" type="pres">
      <dgm:prSet presAssocID="{6464DF13-DDF2-4EDC-9184-2BC00F5A7E92}" presName="parentText" presStyleLbl="node1" presStyleIdx="1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420A0A4-FD3E-472E-BD94-AD70C49FD2EA}" type="pres">
      <dgm:prSet presAssocID="{952F084E-1816-4835-9935-A4B9DF6A4C7B}" presName="spacer" presStyleCnt="0"/>
      <dgm:spPr/>
    </dgm:pt>
    <dgm:pt modelId="{2FFFB3FB-EB4D-482F-8506-A2C31138193C}" type="pres">
      <dgm:prSet presAssocID="{DB710643-6751-4A77-AA66-168EBEFA9DEC}" presName="parentText" presStyleLbl="node1" presStyleIdx="2" presStyleCnt="4" custLinFactY="241" custLinFactNeighborX="-708" custLinFactNeighborY="10000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515EEA5-936D-40FE-9190-662BBA0628A1}" type="pres">
      <dgm:prSet presAssocID="{95969B16-763C-411F-91BB-D1BAFA0B3473}" presName="spacer" presStyleCnt="0"/>
      <dgm:spPr/>
    </dgm:pt>
    <dgm:pt modelId="{F86D6D38-D899-4231-9CFB-F93AE64D4D3C}" type="pres">
      <dgm:prSet presAssocID="{C0FE6C6C-41CD-4A1C-BAC3-9EF9FC4F3CE8}" presName="parentText" presStyleLbl="node1" presStyleIdx="3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BB1F810D-8578-4FF1-ACD6-39AC180C23F4}" srcId="{A23CFC8A-289A-41B6-B1BC-B6510C3E6662}" destId="{154B374D-29C2-4AB3-BAE4-B2B8A7004504}" srcOrd="0" destOrd="0" parTransId="{9A025F0E-9872-4D6E-98E3-0EA05BC8A2BF}" sibTransId="{1D425745-7956-41E1-9064-ED10C982169E}"/>
    <dgm:cxn modelId="{433D7C0A-F1E8-4768-8CFF-F57A558F3324}" type="presOf" srcId="{A23CFC8A-289A-41B6-B1BC-B6510C3E6662}" destId="{D6BF08B3-1245-48E8-834B-0D770B80351C}" srcOrd="0" destOrd="0" presId="urn:microsoft.com/office/officeart/2005/8/layout/vList2"/>
    <dgm:cxn modelId="{C5B63DF7-992A-4C72-B268-CE572C123CB9}" srcId="{A23CFC8A-289A-41B6-B1BC-B6510C3E6662}" destId="{C0FE6C6C-41CD-4A1C-BAC3-9EF9FC4F3CE8}" srcOrd="3" destOrd="0" parTransId="{388B1FB9-D296-403A-8B37-E8E6AFB0C590}" sibTransId="{82C28904-B46B-47C9-A9DE-B2D5201D35E8}"/>
    <dgm:cxn modelId="{A86D1078-6364-4C24-8373-B92D1F127918}" srcId="{A23CFC8A-289A-41B6-B1BC-B6510C3E6662}" destId="{DB710643-6751-4A77-AA66-168EBEFA9DEC}" srcOrd="2" destOrd="0" parTransId="{5FCAC8C6-A146-4D41-9058-2F88B6A2421D}" sibTransId="{95969B16-763C-411F-91BB-D1BAFA0B3473}"/>
    <dgm:cxn modelId="{A6836183-3BBA-409A-A136-1545180C1606}" type="presOf" srcId="{154B374D-29C2-4AB3-BAE4-B2B8A7004504}" destId="{6D40E9F4-03E0-47B7-8255-41AF3A5A536F}" srcOrd="0" destOrd="0" presId="urn:microsoft.com/office/officeart/2005/8/layout/vList2"/>
    <dgm:cxn modelId="{E1BCE071-EB6A-4FD8-940D-653CF24F6822}" srcId="{A23CFC8A-289A-41B6-B1BC-B6510C3E6662}" destId="{6464DF13-DDF2-4EDC-9184-2BC00F5A7E92}" srcOrd="1" destOrd="0" parTransId="{57979439-BC6A-43BF-9778-25AF0B77A2FD}" sibTransId="{952F084E-1816-4835-9935-A4B9DF6A4C7B}"/>
    <dgm:cxn modelId="{BC97614E-3762-4A8D-ABF6-679D969C7C14}" type="presOf" srcId="{C0FE6C6C-41CD-4A1C-BAC3-9EF9FC4F3CE8}" destId="{F86D6D38-D899-4231-9CFB-F93AE64D4D3C}" srcOrd="0" destOrd="0" presId="urn:microsoft.com/office/officeart/2005/8/layout/vList2"/>
    <dgm:cxn modelId="{5561D44F-48F3-42FB-85DB-66D46702D2AA}" type="presOf" srcId="{6464DF13-DDF2-4EDC-9184-2BC00F5A7E92}" destId="{7DA9B6F5-BB1A-4BFE-B03C-E81CFF9D5777}" srcOrd="0" destOrd="0" presId="urn:microsoft.com/office/officeart/2005/8/layout/vList2"/>
    <dgm:cxn modelId="{8D7635C0-C2B9-4819-91E7-F6C1C4DC0526}" type="presOf" srcId="{DB710643-6751-4A77-AA66-168EBEFA9DEC}" destId="{2FFFB3FB-EB4D-482F-8506-A2C31138193C}" srcOrd="0" destOrd="0" presId="urn:microsoft.com/office/officeart/2005/8/layout/vList2"/>
    <dgm:cxn modelId="{01CBD323-3D96-4176-804B-370161264D8F}" type="presParOf" srcId="{D6BF08B3-1245-48E8-834B-0D770B80351C}" destId="{6D40E9F4-03E0-47B7-8255-41AF3A5A536F}" srcOrd="0" destOrd="0" presId="urn:microsoft.com/office/officeart/2005/8/layout/vList2"/>
    <dgm:cxn modelId="{51F7B39A-D353-4C64-974B-A409B1705BBA}" type="presParOf" srcId="{D6BF08B3-1245-48E8-834B-0D770B80351C}" destId="{C2B77B79-3829-41DE-882A-235707ED287D}" srcOrd="1" destOrd="0" presId="urn:microsoft.com/office/officeart/2005/8/layout/vList2"/>
    <dgm:cxn modelId="{8AF0D047-5A19-4617-AED5-00FF93C7EDF1}" type="presParOf" srcId="{D6BF08B3-1245-48E8-834B-0D770B80351C}" destId="{7DA9B6F5-BB1A-4BFE-B03C-E81CFF9D5777}" srcOrd="2" destOrd="0" presId="urn:microsoft.com/office/officeart/2005/8/layout/vList2"/>
    <dgm:cxn modelId="{0B099BDB-768E-4A3C-B87B-E1EF4E702AAA}" type="presParOf" srcId="{D6BF08B3-1245-48E8-834B-0D770B80351C}" destId="{2420A0A4-FD3E-472E-BD94-AD70C49FD2EA}" srcOrd="3" destOrd="0" presId="urn:microsoft.com/office/officeart/2005/8/layout/vList2"/>
    <dgm:cxn modelId="{F45E3EDB-4B52-4C2C-BE79-3280390FC948}" type="presParOf" srcId="{D6BF08B3-1245-48E8-834B-0D770B80351C}" destId="{2FFFB3FB-EB4D-482F-8506-A2C31138193C}" srcOrd="4" destOrd="0" presId="urn:microsoft.com/office/officeart/2005/8/layout/vList2"/>
    <dgm:cxn modelId="{22AAFFE7-84B4-47BE-A5FE-A44169030C51}" type="presParOf" srcId="{D6BF08B3-1245-48E8-834B-0D770B80351C}" destId="{9515EEA5-936D-40FE-9190-662BBA0628A1}" srcOrd="5" destOrd="0" presId="urn:microsoft.com/office/officeart/2005/8/layout/vList2"/>
    <dgm:cxn modelId="{76ECCB3B-8F81-4ABE-AFFE-698DA2BBF7CA}" type="presParOf" srcId="{D6BF08B3-1245-48E8-834B-0D770B80351C}" destId="{F86D6D38-D899-4231-9CFB-F93AE64D4D3C}" srcOrd="6" destOrd="0" presId="urn:microsoft.com/office/officeart/2005/8/layout/vList2"/>
  </dgm:cxnLst>
  <dgm:bg/>
  <dgm:whole/>
  <dgm:extLst>
    <a:ext uri="http://schemas.microsoft.com/office/drawing/2008/diagram">
      <dsp:dataModelExt xmlns="" xmlns:dsp="http://schemas.microsoft.com/office/drawing/2008/diagram" relId="rId7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3BC8A077-6232-49E3-ACF4-2E5F8157B623}" type="doc">
      <dgm:prSet loTypeId="urn:microsoft.com/office/officeart/2005/8/layout/venn1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B5174978-9A8B-4268-92EF-77E3E877EA18}">
      <dgm:prSet custT="1"/>
      <dgm:spPr>
        <a:solidFill>
          <a:srgbClr val="FFC000">
            <a:alpha val="50000"/>
          </a:srgbClr>
        </a:solidFill>
      </dgm:spPr>
      <dgm:t>
        <a:bodyPr/>
        <a:lstStyle/>
        <a:p>
          <a:pPr rtl="0"/>
          <a:r>
            <a:rPr lang="ru-RU" sz="1200" b="1" dirty="0" smtClean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Иные межбюджетные трансферты  на </a:t>
          </a:r>
          <a:r>
            <a:rPr lang="ru-RU" sz="1200" b="1" dirty="0" err="1" smtClean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содержанрие</a:t>
          </a:r>
          <a:r>
            <a:rPr lang="ru-RU" sz="1200" b="1" dirty="0" smtClean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автомобильных дорог </a:t>
          </a:r>
          <a:r>
            <a:rPr lang="ru-RU" sz="1200" b="1" dirty="0" err="1" smtClean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Меркуловского</a:t>
          </a:r>
          <a:r>
            <a:rPr lang="ru-RU" sz="1200" b="1" dirty="0" smtClean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сельского поселения направляются на финансовое обеспечение деятельности по проектированию, строительству, реконструкции, капитальному ремонту, ремонту и содержанию автомобильных дорог общего пользования местного значения </a:t>
          </a:r>
          <a:r>
            <a:rPr lang="ru-RU" sz="1200" b="1" dirty="0" err="1" smtClean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Меркуловского</a:t>
          </a:r>
          <a:r>
            <a:rPr lang="ru-RU" sz="1200" b="1" dirty="0" smtClean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сельского поселения и искусственных сооружений на них, а также капитальному ремонту и ремонту дворовых территорий многоквартирных домов, проездов к дворовым территориям многоквартирных домов населенных пунктов на территории </a:t>
          </a:r>
          <a:r>
            <a:rPr lang="ru-RU" sz="1200" b="1" dirty="0" err="1" smtClean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Меркуловского</a:t>
          </a:r>
          <a:r>
            <a:rPr lang="ru-RU" sz="1200" b="1" dirty="0" smtClean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сельского поселения.</a:t>
          </a:r>
          <a:endParaRPr lang="ru-RU" sz="1200" b="1" dirty="0">
            <a:solidFill>
              <a:srgbClr val="7030A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7DA3635-FE61-452E-8DCB-22F8546188A8}" type="parTrans" cxnId="{77232DED-E016-493B-BDBE-7BD1B6959B08}">
      <dgm:prSet/>
      <dgm:spPr/>
      <dgm:t>
        <a:bodyPr/>
        <a:lstStyle/>
        <a:p>
          <a:endParaRPr lang="ru-RU"/>
        </a:p>
      </dgm:t>
    </dgm:pt>
    <dgm:pt modelId="{CDE04B2A-796C-4C50-8324-4CC7441DAEBB}" type="sibTrans" cxnId="{77232DED-E016-493B-BDBE-7BD1B6959B08}">
      <dgm:prSet/>
      <dgm:spPr/>
      <dgm:t>
        <a:bodyPr/>
        <a:lstStyle/>
        <a:p>
          <a:endParaRPr lang="ru-RU"/>
        </a:p>
      </dgm:t>
    </dgm:pt>
    <dgm:pt modelId="{A5F32897-492B-411E-ACD6-15E4F25B1843}" type="pres">
      <dgm:prSet presAssocID="{3BC8A077-6232-49E3-ACF4-2E5F8157B623}" presName="compositeShape" presStyleCnt="0">
        <dgm:presLayoutVars>
          <dgm:chMax val="7"/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A1EF4382-4204-44F2-87E1-2F4248166517}" type="pres">
      <dgm:prSet presAssocID="{B5174978-9A8B-4268-92EF-77E3E877EA18}" presName="circ1TxSh" presStyleLbl="vennNode1" presStyleIdx="0" presStyleCnt="1" custScaleX="125820" custLinFactNeighborX="-955" custLinFactNeighborY="-11867"/>
      <dgm:spPr>
        <a:prstGeom prst="horizontalScroll">
          <a:avLst/>
        </a:prstGeom>
      </dgm:spPr>
      <dgm:t>
        <a:bodyPr/>
        <a:lstStyle/>
        <a:p>
          <a:endParaRPr lang="ru-RU"/>
        </a:p>
      </dgm:t>
    </dgm:pt>
  </dgm:ptLst>
  <dgm:cxnLst>
    <dgm:cxn modelId="{77232DED-E016-493B-BDBE-7BD1B6959B08}" srcId="{3BC8A077-6232-49E3-ACF4-2E5F8157B623}" destId="{B5174978-9A8B-4268-92EF-77E3E877EA18}" srcOrd="0" destOrd="0" parTransId="{F7DA3635-FE61-452E-8DCB-22F8546188A8}" sibTransId="{CDE04B2A-796C-4C50-8324-4CC7441DAEBB}"/>
    <dgm:cxn modelId="{0C369064-F5D2-4FF5-BEF7-3D528C9281CB}" type="presOf" srcId="{3BC8A077-6232-49E3-ACF4-2E5F8157B623}" destId="{A5F32897-492B-411E-ACD6-15E4F25B1843}" srcOrd="0" destOrd="0" presId="urn:microsoft.com/office/officeart/2005/8/layout/venn1"/>
    <dgm:cxn modelId="{D89EF68E-C029-4AAE-850F-659608E0586E}" type="presOf" srcId="{B5174978-9A8B-4268-92EF-77E3E877EA18}" destId="{A1EF4382-4204-44F2-87E1-2F4248166517}" srcOrd="0" destOrd="0" presId="urn:microsoft.com/office/officeart/2005/8/layout/venn1"/>
    <dgm:cxn modelId="{C8AFEC7F-1563-4B97-9017-9F6B02E736E3}" type="presParOf" srcId="{A5F32897-492B-411E-ACD6-15E4F25B1843}" destId="{A1EF4382-4204-44F2-87E1-2F4248166517}" srcOrd="0" destOrd="0" presId="urn:microsoft.com/office/officeart/2005/8/layout/venn1"/>
  </dgm:cxnLst>
  <dgm:bg/>
  <dgm:whole/>
  <dgm:extLst>
    <a:ext uri="http://schemas.microsoft.com/office/drawing/2008/diagram">
      <dsp:dataModelExt xmlns="" xmlns:dsp="http://schemas.microsoft.com/office/drawing/2008/diagram" relId="rId12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42BEDA5-8D34-4250-A2D2-4539C88DD08F}">
      <dsp:nvSpPr>
        <dsp:cNvPr id="0" name=""/>
        <dsp:cNvSpPr/>
      </dsp:nvSpPr>
      <dsp:spPr>
        <a:xfrm>
          <a:off x="0" y="0"/>
          <a:ext cx="4324350" cy="4324350"/>
        </a:xfrm>
        <a:prstGeom prst="pie">
          <a:avLst>
            <a:gd name="adj1" fmla="val 5400000"/>
            <a:gd name="adj2" fmla="val 1620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1000"/>
                <a:satMod val="255000"/>
              </a:schemeClr>
            </a:gs>
            <a:gs pos="55000">
              <a:schemeClr val="accent1">
                <a:hueOff val="0"/>
                <a:satOff val="0"/>
                <a:lumOff val="0"/>
                <a:alphaOff val="0"/>
                <a:tint val="12000"/>
                <a:satMod val="255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ln>
          <a:noFill/>
        </a:ln>
        <a:effectLst>
          <a:outerShdw blurRad="51500" dist="25400" dir="5400000" rotWithShape="0">
            <a:srgbClr val="000000">
              <a:alpha val="40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986907C5-6A55-4111-91C2-D63A25910458}">
      <dsp:nvSpPr>
        <dsp:cNvPr id="0" name=""/>
        <dsp:cNvSpPr/>
      </dsp:nvSpPr>
      <dsp:spPr>
        <a:xfrm>
          <a:off x="2162175" y="0"/>
          <a:ext cx="6067425" cy="4324350"/>
        </a:xfrm>
        <a:prstGeom prst="rect">
          <a:avLst/>
        </a:prstGeom>
        <a:blipFill rotWithShape="0">
          <a:blip xmlns:r="http://schemas.openxmlformats.org/officeDocument/2006/relationships" r:embed="rId1"/>
          <a:tile tx="0" ty="0" sx="100000" sy="100000" flip="none" algn="tl"/>
        </a:blip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36220" tIns="236220" rIns="236220" bIns="236220" numCol="1" spcCol="1270" anchor="ctr" anchorCtr="0">
          <a:noAutofit/>
        </a:bodyPr>
        <a:lstStyle/>
        <a:p>
          <a:pPr lvl="0" algn="ctr" defTabSz="2755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6200" kern="1200" dirty="0" smtClean="0">
              <a:solidFill>
                <a:schemeClr val="accent6">
                  <a:lumMod val="50000"/>
                </a:schemeClr>
              </a:solidFill>
            </a:rPr>
            <a:t>1</a:t>
          </a:r>
          <a:endParaRPr lang="ru-RU" sz="6200" kern="1200" dirty="0">
            <a:solidFill>
              <a:schemeClr val="accent6">
                <a:lumMod val="50000"/>
              </a:schemeClr>
            </a:solidFill>
          </a:endParaRPr>
        </a:p>
      </dsp:txBody>
      <dsp:txXfrm>
        <a:off x="2162175" y="0"/>
        <a:ext cx="3033712" cy="1297307"/>
      </dsp:txXfrm>
    </dsp:sp>
    <dsp:sp modelId="{E074C257-1050-4F1D-A6A7-0C394AF63915}">
      <dsp:nvSpPr>
        <dsp:cNvPr id="0" name=""/>
        <dsp:cNvSpPr/>
      </dsp:nvSpPr>
      <dsp:spPr>
        <a:xfrm>
          <a:off x="756762" y="1297307"/>
          <a:ext cx="2810824" cy="2810824"/>
        </a:xfrm>
        <a:prstGeom prst="pie">
          <a:avLst>
            <a:gd name="adj1" fmla="val 5400000"/>
            <a:gd name="adj2" fmla="val 1620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1000"/>
                <a:satMod val="255000"/>
              </a:schemeClr>
            </a:gs>
            <a:gs pos="55000">
              <a:schemeClr val="accent1">
                <a:hueOff val="0"/>
                <a:satOff val="0"/>
                <a:lumOff val="0"/>
                <a:alphaOff val="0"/>
                <a:tint val="12000"/>
                <a:satMod val="255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ln>
          <a:noFill/>
        </a:ln>
        <a:effectLst>
          <a:outerShdw blurRad="51500" dist="25400" dir="5400000" rotWithShape="0">
            <a:srgbClr val="000000">
              <a:alpha val="40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7EE6B202-678B-4E65-836F-C5CF3162B2D7}">
      <dsp:nvSpPr>
        <dsp:cNvPr id="0" name=""/>
        <dsp:cNvSpPr/>
      </dsp:nvSpPr>
      <dsp:spPr>
        <a:xfrm>
          <a:off x="2162175" y="1297307"/>
          <a:ext cx="6067425" cy="2810824"/>
        </a:xfrm>
        <a:prstGeom prst="rect">
          <a:avLst/>
        </a:prstGeom>
        <a:blipFill rotWithShape="0">
          <a:blip xmlns:r="http://schemas.openxmlformats.org/officeDocument/2006/relationships" r:embed="rId2"/>
          <a:tile tx="0" ty="0" sx="100000" sy="100000" flip="none" algn="tl"/>
        </a:blip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36220" tIns="236220" rIns="236220" bIns="236220" numCol="1" spcCol="1270" anchor="ctr" anchorCtr="0">
          <a:noAutofit/>
        </a:bodyPr>
        <a:lstStyle/>
        <a:p>
          <a:pPr lvl="0" algn="ctr" defTabSz="2755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6200" kern="1200" dirty="0" smtClean="0">
              <a:solidFill>
                <a:schemeClr val="accent6">
                  <a:lumMod val="50000"/>
                </a:schemeClr>
              </a:solidFill>
            </a:rPr>
            <a:t>2</a:t>
          </a:r>
          <a:endParaRPr lang="ru-RU" sz="6200" kern="1200" dirty="0">
            <a:solidFill>
              <a:schemeClr val="accent6">
                <a:lumMod val="50000"/>
              </a:schemeClr>
            </a:solidFill>
          </a:endParaRPr>
        </a:p>
      </dsp:txBody>
      <dsp:txXfrm>
        <a:off x="2162175" y="1297307"/>
        <a:ext cx="3033712" cy="1297303"/>
      </dsp:txXfrm>
    </dsp:sp>
    <dsp:sp modelId="{73B1D1BB-F6FB-4FDB-BE5B-F93B59E7C3B5}">
      <dsp:nvSpPr>
        <dsp:cNvPr id="0" name=""/>
        <dsp:cNvSpPr/>
      </dsp:nvSpPr>
      <dsp:spPr>
        <a:xfrm>
          <a:off x="1513523" y="2594611"/>
          <a:ext cx="1297303" cy="1297303"/>
        </a:xfrm>
        <a:prstGeom prst="pie">
          <a:avLst>
            <a:gd name="adj1" fmla="val 5400000"/>
            <a:gd name="adj2" fmla="val 1620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1000"/>
                <a:satMod val="255000"/>
              </a:schemeClr>
            </a:gs>
            <a:gs pos="55000">
              <a:schemeClr val="accent1">
                <a:hueOff val="0"/>
                <a:satOff val="0"/>
                <a:lumOff val="0"/>
                <a:alphaOff val="0"/>
                <a:tint val="12000"/>
                <a:satMod val="255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ln>
          <a:noFill/>
        </a:ln>
        <a:effectLst>
          <a:outerShdw blurRad="51500" dist="25400" dir="5400000" rotWithShape="0">
            <a:srgbClr val="000000">
              <a:alpha val="40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51C7D77E-C9EB-486C-A0F4-B1F425279FF5}">
      <dsp:nvSpPr>
        <dsp:cNvPr id="0" name=""/>
        <dsp:cNvSpPr/>
      </dsp:nvSpPr>
      <dsp:spPr>
        <a:xfrm>
          <a:off x="2162175" y="2594611"/>
          <a:ext cx="6067425" cy="1297303"/>
        </a:xfrm>
        <a:prstGeom prst="rect">
          <a:avLst/>
        </a:prstGeom>
        <a:blipFill rotWithShape="0">
          <a:blip xmlns:r="http://schemas.openxmlformats.org/officeDocument/2006/relationships" r:embed="rId1"/>
          <a:tile tx="0" ty="0" sx="100000" sy="100000" flip="none" algn="tl"/>
        </a:blip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36220" tIns="236220" rIns="236220" bIns="236220" numCol="1" spcCol="1270" anchor="ctr" anchorCtr="0">
          <a:noAutofit/>
        </a:bodyPr>
        <a:lstStyle/>
        <a:p>
          <a:pPr lvl="0" algn="ctr" defTabSz="2755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6200" kern="1200" dirty="0" smtClean="0">
              <a:solidFill>
                <a:schemeClr val="accent6">
                  <a:lumMod val="50000"/>
                </a:schemeClr>
              </a:solidFill>
            </a:rPr>
            <a:t>3</a:t>
          </a:r>
          <a:endParaRPr lang="ru-RU" sz="6200" kern="1200" dirty="0">
            <a:solidFill>
              <a:schemeClr val="accent6">
                <a:lumMod val="50000"/>
              </a:schemeClr>
            </a:solidFill>
          </a:endParaRPr>
        </a:p>
      </dsp:txBody>
      <dsp:txXfrm>
        <a:off x="2162175" y="2594611"/>
        <a:ext cx="3033712" cy="1297303"/>
      </dsp:txXfrm>
    </dsp:sp>
    <dsp:sp modelId="{7573F3F9-315F-4234-8BCF-3E73B9A1C643}">
      <dsp:nvSpPr>
        <dsp:cNvPr id="0" name=""/>
        <dsp:cNvSpPr/>
      </dsp:nvSpPr>
      <dsp:spPr>
        <a:xfrm>
          <a:off x="5195887" y="0"/>
          <a:ext cx="3033712" cy="1297307"/>
        </a:xfrm>
        <a:prstGeom prst="rect">
          <a:avLst/>
        </a:prstGeom>
        <a:noFill/>
        <a:ln w="9525" cap="flat" cmpd="sng" algn="ctr">
          <a:noFill/>
          <a:prstDash val="solid"/>
        </a:ln>
        <a:effectLst/>
        <a:sp3d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b="1" kern="1200" dirty="0" smtClean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Программно-целевой метод бюджетного планирования</a:t>
          </a:r>
          <a:endParaRPr lang="ru-RU" sz="1600" b="1" kern="1200" dirty="0">
            <a:solidFill>
              <a:schemeClr val="accent6">
                <a:lumMod val="50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b="1" kern="1200" dirty="0" smtClean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Проведение эффективной бюджетной политики</a:t>
          </a:r>
          <a:endParaRPr lang="ru-RU" sz="1600" b="1" kern="1200" dirty="0">
            <a:solidFill>
              <a:schemeClr val="accent6">
                <a:lumMod val="50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5195887" y="0"/>
        <a:ext cx="3033712" cy="1297307"/>
      </dsp:txXfrm>
    </dsp:sp>
    <dsp:sp modelId="{A8ADE87C-6F24-4312-A635-F1F0D7A41182}">
      <dsp:nvSpPr>
        <dsp:cNvPr id="0" name=""/>
        <dsp:cNvSpPr/>
      </dsp:nvSpPr>
      <dsp:spPr>
        <a:xfrm>
          <a:off x="5195887" y="1297307"/>
          <a:ext cx="3033712" cy="1297303"/>
        </a:xfrm>
        <a:prstGeom prst="rect">
          <a:avLst/>
        </a:prstGeom>
        <a:noFill/>
        <a:ln w="9525" cap="flat" cmpd="sng" algn="ctr">
          <a:noFill/>
          <a:prstDash val="solid"/>
        </a:ln>
        <a:effectLst/>
        <a:sp3d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b="1" kern="1200" dirty="0" smtClean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Обеспечение сбалансированности бюджета</a:t>
          </a:r>
          <a:endParaRPr lang="ru-RU" sz="1600" b="1" kern="1200" dirty="0">
            <a:solidFill>
              <a:schemeClr val="accent6">
                <a:lumMod val="50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b="1" kern="1200" dirty="0" smtClean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Снижение </a:t>
          </a:r>
          <a:r>
            <a:rPr lang="ru-RU" sz="1600" b="1" kern="1200" dirty="0" err="1" smtClean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дотационности</a:t>
          </a:r>
          <a:r>
            <a:rPr lang="ru-RU" sz="1600" b="1" kern="1200" dirty="0" smtClean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бюджета</a:t>
          </a:r>
          <a:endParaRPr lang="ru-RU" sz="1600" b="1" kern="1200" dirty="0">
            <a:solidFill>
              <a:schemeClr val="accent6">
                <a:lumMod val="50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5195887" y="1297307"/>
        <a:ext cx="3033712" cy="1297303"/>
      </dsp:txXfrm>
    </dsp:sp>
    <dsp:sp modelId="{414E01E3-F461-4495-A29A-97499A38B4FD}">
      <dsp:nvSpPr>
        <dsp:cNvPr id="0" name=""/>
        <dsp:cNvSpPr/>
      </dsp:nvSpPr>
      <dsp:spPr>
        <a:xfrm>
          <a:off x="5195887" y="2594611"/>
          <a:ext cx="3033712" cy="1297303"/>
        </a:xfrm>
        <a:prstGeom prst="rect">
          <a:avLst/>
        </a:prstGeom>
        <a:noFill/>
        <a:ln w="9525" cap="flat" cmpd="sng" algn="ctr">
          <a:noFill/>
          <a:prstDash val="solid"/>
        </a:ln>
        <a:effectLst/>
        <a:sp3d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b="1" kern="1200" dirty="0" smtClean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Создание стимулов по наращиванию собственной доходной базы</a:t>
          </a:r>
          <a:endParaRPr lang="ru-RU" sz="1600" b="1" kern="1200" dirty="0">
            <a:solidFill>
              <a:schemeClr val="accent6">
                <a:lumMod val="50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b="1" kern="1200" dirty="0" smtClean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Выполнение в полном объеме социальных обязательств</a:t>
          </a:r>
          <a:endParaRPr lang="ru-RU" sz="1600" b="1" kern="1200" dirty="0">
            <a:solidFill>
              <a:schemeClr val="accent6">
                <a:lumMod val="50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5195887" y="2594611"/>
        <a:ext cx="3033712" cy="1297303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1C4626C-62F6-419C-AEF3-15D49B124892}">
      <dsp:nvSpPr>
        <dsp:cNvPr id="0" name=""/>
        <dsp:cNvSpPr/>
      </dsp:nvSpPr>
      <dsp:spPr>
        <a:xfrm>
          <a:off x="848137" y="496971"/>
          <a:ext cx="1918148" cy="553331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/>
        </a:scene3d>
        <a:sp3d>
          <a:bevelT prst="angle"/>
          <a:bevelB w="114300" prst="hardEdge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>
              <a:solidFill>
                <a:srgbClr val="7030A0"/>
              </a:solidFill>
            </a:rPr>
            <a:t>Выплата муниципальной пенсии за выслугу </a:t>
          </a:r>
          <a:r>
            <a:rPr lang="ru-RU" sz="1200" kern="1200" dirty="0" smtClean="0">
              <a:solidFill>
                <a:srgbClr val="7030A0"/>
              </a:solidFill>
            </a:rPr>
            <a:t>лет.</a:t>
          </a:r>
          <a:endParaRPr lang="ru-RU" sz="1200" kern="1200" dirty="0">
            <a:solidFill>
              <a:srgbClr val="7030A0"/>
            </a:solidFill>
          </a:endParaRPr>
        </a:p>
      </dsp:txBody>
      <dsp:txXfrm>
        <a:off x="848137" y="496971"/>
        <a:ext cx="1918148" cy="553331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3B8D1B8-BEC4-4630-B939-EE5C7BFFBB27}">
      <dsp:nvSpPr>
        <dsp:cNvPr id="0" name=""/>
        <dsp:cNvSpPr/>
      </dsp:nvSpPr>
      <dsp:spPr>
        <a:xfrm>
          <a:off x="0" y="1767545"/>
          <a:ext cx="4214560" cy="428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FE5BB65-50E6-4F56-AB9B-36B0DF2F78BE}">
      <dsp:nvSpPr>
        <dsp:cNvPr id="0" name=""/>
        <dsp:cNvSpPr/>
      </dsp:nvSpPr>
      <dsp:spPr>
        <a:xfrm>
          <a:off x="206848" y="0"/>
          <a:ext cx="4007711" cy="1923798"/>
        </a:xfrm>
        <a:prstGeom prst="roundRect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>
          <a:noFill/>
        </a:ln>
        <a:effectLst>
          <a:outerShdw blurRad="51500" dist="25400" dir="5400000" rotWithShape="0">
            <a:srgbClr val="000000">
              <a:alpha val="40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11510" tIns="0" rIns="111510" bIns="0" numCol="1" spcCol="1270" anchor="ctr" anchorCtr="0">
          <a:noAutofit/>
        </a:bodyPr>
        <a:lstStyle/>
        <a:p>
          <a:pPr lvl="0" algn="l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400" b="1" kern="1200" dirty="0">
            <a:solidFill>
              <a:srgbClr val="7030A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300760" y="93912"/>
        <a:ext cx="3819887" cy="1735974"/>
      </dsp:txXfrm>
    </dsp:sp>
    <dsp:sp modelId="{7F9D067F-157F-454D-AD01-2B82F499F4FE}">
      <dsp:nvSpPr>
        <dsp:cNvPr id="0" name=""/>
        <dsp:cNvSpPr/>
      </dsp:nvSpPr>
      <dsp:spPr>
        <a:xfrm>
          <a:off x="0" y="2504931"/>
          <a:ext cx="4214560" cy="428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alpha val="90000"/>
              <a:hueOff val="0"/>
              <a:satOff val="0"/>
              <a:lumOff val="0"/>
              <a:alphaOff val="-13333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947160B-4E5B-46E3-BEDB-5D0714A32439}">
      <dsp:nvSpPr>
        <dsp:cNvPr id="0" name=""/>
        <dsp:cNvSpPr/>
      </dsp:nvSpPr>
      <dsp:spPr>
        <a:xfrm>
          <a:off x="210728" y="2254011"/>
          <a:ext cx="2950192" cy="501840"/>
        </a:xfrm>
        <a:prstGeom prst="roundRect">
          <a:avLst/>
        </a:prstGeom>
        <a:gradFill rotWithShape="0">
          <a:gsLst>
            <a:gs pos="0">
              <a:schemeClr val="accent2">
                <a:alpha val="90000"/>
                <a:hueOff val="0"/>
                <a:satOff val="0"/>
                <a:lumOff val="0"/>
                <a:alphaOff val="-13333"/>
                <a:tint val="1000"/>
                <a:satMod val="255000"/>
              </a:schemeClr>
            </a:gs>
            <a:gs pos="55000">
              <a:schemeClr val="accent2">
                <a:alpha val="90000"/>
                <a:hueOff val="0"/>
                <a:satOff val="0"/>
                <a:lumOff val="0"/>
                <a:alphaOff val="-13333"/>
                <a:tint val="12000"/>
                <a:satMod val="255000"/>
              </a:schemeClr>
            </a:gs>
            <a:gs pos="100000">
              <a:schemeClr val="accent2">
                <a:alpha val="90000"/>
                <a:hueOff val="0"/>
                <a:satOff val="0"/>
                <a:lumOff val="0"/>
                <a:alphaOff val="-13333"/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ln>
          <a:noFill/>
        </a:ln>
        <a:effectLst>
          <a:outerShdw blurRad="51500" dist="25400" dir="5400000" rotWithShape="0">
            <a:srgbClr val="000000">
              <a:alpha val="40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11510" tIns="0" rIns="111510" bIns="0" numCol="1" spcCol="1270" anchor="ctr" anchorCtr="0">
          <a:noAutofit/>
        </a:bodyPr>
        <a:lstStyle/>
        <a:p>
          <a:pPr lvl="0" algn="l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smtClean="0">
              <a:solidFill>
                <a:srgbClr val="FF0000"/>
              </a:solidFill>
              <a:latin typeface="+mn-lt"/>
              <a:cs typeface="Times New Roman" panose="02020603050405020304" pitchFamily="18" charset="0"/>
            </a:rPr>
            <a:t>2022год</a:t>
          </a:r>
          <a:r>
            <a:rPr lang="ru-RU" sz="2400" b="1" kern="1200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– 84,0тыс.руб</a:t>
          </a:r>
          <a:r>
            <a:rPr lang="ru-RU" sz="2400" kern="1200" dirty="0" smtClean="0"/>
            <a:t>.</a:t>
          </a:r>
          <a:endParaRPr lang="ru-RU" sz="2400" kern="1200" dirty="0"/>
        </a:p>
      </dsp:txBody>
      <dsp:txXfrm>
        <a:off x="235226" y="2278509"/>
        <a:ext cx="2901196" cy="452844"/>
      </dsp:txXfrm>
    </dsp:sp>
    <dsp:sp modelId="{C3EA5BB5-4273-474E-A8A3-5AE5819773C1}">
      <dsp:nvSpPr>
        <dsp:cNvPr id="0" name=""/>
        <dsp:cNvSpPr/>
      </dsp:nvSpPr>
      <dsp:spPr>
        <a:xfrm>
          <a:off x="0" y="3276051"/>
          <a:ext cx="4214560" cy="428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alpha val="90000"/>
              <a:hueOff val="0"/>
              <a:satOff val="0"/>
              <a:lumOff val="0"/>
              <a:alphaOff val="-26667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20DB3E3-FB60-4855-98AC-214BC4391AA0}">
      <dsp:nvSpPr>
        <dsp:cNvPr id="0" name=""/>
        <dsp:cNvSpPr/>
      </dsp:nvSpPr>
      <dsp:spPr>
        <a:xfrm>
          <a:off x="210728" y="3025131"/>
          <a:ext cx="2950192" cy="501840"/>
        </a:xfrm>
        <a:prstGeom prst="roundRect">
          <a:avLst/>
        </a:prstGeom>
        <a:gradFill rotWithShape="0">
          <a:gsLst>
            <a:gs pos="0">
              <a:schemeClr val="accent2">
                <a:alpha val="90000"/>
                <a:hueOff val="0"/>
                <a:satOff val="0"/>
                <a:lumOff val="0"/>
                <a:alphaOff val="-26667"/>
                <a:tint val="1000"/>
                <a:satMod val="255000"/>
              </a:schemeClr>
            </a:gs>
            <a:gs pos="55000">
              <a:schemeClr val="accent2">
                <a:alpha val="90000"/>
                <a:hueOff val="0"/>
                <a:satOff val="0"/>
                <a:lumOff val="0"/>
                <a:alphaOff val="-26667"/>
                <a:tint val="12000"/>
                <a:satMod val="255000"/>
              </a:schemeClr>
            </a:gs>
            <a:gs pos="100000">
              <a:schemeClr val="accent2">
                <a:alpha val="90000"/>
                <a:hueOff val="0"/>
                <a:satOff val="0"/>
                <a:lumOff val="0"/>
                <a:alphaOff val="-26667"/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ln>
          <a:noFill/>
        </a:ln>
        <a:effectLst>
          <a:outerShdw blurRad="51500" dist="25400" dir="5400000" rotWithShape="0">
            <a:srgbClr val="000000">
              <a:alpha val="40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11510" tIns="0" rIns="111510" bIns="0" numCol="1" spcCol="1270" anchor="ctr" anchorCtr="0">
          <a:noAutofit/>
        </a:bodyPr>
        <a:lstStyle/>
        <a:p>
          <a:pPr lvl="0" algn="l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smtClean="0">
              <a:solidFill>
                <a:srgbClr val="FF0000"/>
              </a:solidFill>
              <a:latin typeface="+mn-lt"/>
              <a:cs typeface="Times New Roman" panose="02020603050405020304" pitchFamily="18" charset="0"/>
            </a:rPr>
            <a:t>2023</a:t>
          </a:r>
          <a:r>
            <a:rPr lang="ru-RU" sz="2400" b="1" kern="1200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 год-0,0тыс.руб</a:t>
          </a:r>
          <a:r>
            <a:rPr lang="ru-RU" sz="24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.</a:t>
          </a:r>
          <a:endParaRPr lang="ru-RU" sz="2400" b="1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235226" y="3049629"/>
        <a:ext cx="2901196" cy="452844"/>
      </dsp:txXfrm>
    </dsp:sp>
    <dsp:sp modelId="{B5DEE424-C0E0-4FAB-B724-F130FE92A42B}">
      <dsp:nvSpPr>
        <dsp:cNvPr id="0" name=""/>
        <dsp:cNvSpPr/>
      </dsp:nvSpPr>
      <dsp:spPr>
        <a:xfrm>
          <a:off x="0" y="4047171"/>
          <a:ext cx="4214560" cy="428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alpha val="90000"/>
              <a:hueOff val="0"/>
              <a:satOff val="0"/>
              <a:lumOff val="0"/>
              <a:alphaOff val="-4000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C70FBF7-192B-4653-91B5-ACE9A907C00D}">
      <dsp:nvSpPr>
        <dsp:cNvPr id="0" name=""/>
        <dsp:cNvSpPr/>
      </dsp:nvSpPr>
      <dsp:spPr>
        <a:xfrm>
          <a:off x="210728" y="3796251"/>
          <a:ext cx="2950192" cy="501840"/>
        </a:xfrm>
        <a:prstGeom prst="roundRect">
          <a:avLst/>
        </a:prstGeom>
        <a:gradFill rotWithShape="0">
          <a:gsLst>
            <a:gs pos="0">
              <a:schemeClr val="accent2">
                <a:alpha val="90000"/>
                <a:hueOff val="0"/>
                <a:satOff val="0"/>
                <a:lumOff val="0"/>
                <a:alphaOff val="-40000"/>
                <a:tint val="1000"/>
                <a:satMod val="255000"/>
              </a:schemeClr>
            </a:gs>
            <a:gs pos="55000">
              <a:schemeClr val="accent2">
                <a:alpha val="90000"/>
                <a:hueOff val="0"/>
                <a:satOff val="0"/>
                <a:lumOff val="0"/>
                <a:alphaOff val="-40000"/>
                <a:tint val="12000"/>
                <a:satMod val="255000"/>
              </a:schemeClr>
            </a:gs>
            <a:gs pos="100000">
              <a:schemeClr val="accent2">
                <a:alpha val="90000"/>
                <a:hueOff val="0"/>
                <a:satOff val="0"/>
                <a:lumOff val="0"/>
                <a:alphaOff val="-40000"/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ln>
          <a:noFill/>
        </a:ln>
        <a:effectLst>
          <a:outerShdw blurRad="51500" dist="25400" dir="5400000" rotWithShape="0">
            <a:srgbClr val="000000">
              <a:alpha val="40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11510" tIns="0" rIns="111510" bIns="0" numCol="1" spcCol="1270" anchor="ctr" anchorCtr="0">
          <a:noAutofit/>
        </a:bodyPr>
        <a:lstStyle/>
        <a:p>
          <a:pPr lvl="0" algn="l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smtClean="0">
              <a:solidFill>
                <a:srgbClr val="FF0000"/>
              </a:solidFill>
            </a:rPr>
            <a:t>2024 год-           0,0 </a:t>
          </a:r>
          <a:r>
            <a:rPr lang="ru-RU" sz="2400" b="1" kern="1200" dirty="0" err="1" smtClean="0">
              <a:solidFill>
                <a:srgbClr val="FF0000"/>
              </a:solidFill>
            </a:rPr>
            <a:t>тыс.руб</a:t>
          </a:r>
          <a:r>
            <a:rPr lang="ru-RU" sz="2400" b="1" kern="1200" dirty="0" smtClean="0"/>
            <a:t>.</a:t>
          </a:r>
          <a:endParaRPr lang="ru-RU" sz="2400" b="1" kern="1200" dirty="0"/>
        </a:p>
      </dsp:txBody>
      <dsp:txXfrm>
        <a:off x="235226" y="3820749"/>
        <a:ext cx="2901196" cy="452844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1EF4382-4204-44F2-87E1-2F4248166517}">
      <dsp:nvSpPr>
        <dsp:cNvPr id="0" name=""/>
        <dsp:cNvSpPr/>
      </dsp:nvSpPr>
      <dsp:spPr>
        <a:xfrm>
          <a:off x="0" y="-195515"/>
          <a:ext cx="4148712" cy="5287574"/>
        </a:xfrm>
        <a:prstGeom prst="horizontalScroll">
          <a:avLst/>
        </a:prstGeom>
        <a:solidFill>
          <a:srgbClr val="FFC000">
            <a:alpha val="50000"/>
          </a:srgb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>
              <a:solidFill>
                <a:srgbClr val="7030A0"/>
              </a:solidFill>
            </a:rPr>
            <a:t>Мероприятия направлены на своевременное и в полном объеме повышение уровня пожарной безопасности и обеспечение оптимального реагирования на угрозы возникновения пожаров со стороны населения, участие специалистов в </a:t>
          </a:r>
          <a:r>
            <a:rPr lang="ru-RU" sz="1400" kern="1200" dirty="0" err="1" smtClean="0">
              <a:solidFill>
                <a:srgbClr val="7030A0"/>
              </a:solidFill>
            </a:rPr>
            <a:t>офилактических</a:t>
          </a:r>
          <a:r>
            <a:rPr lang="ru-RU" sz="1400" kern="1200" dirty="0" smtClean="0">
              <a:solidFill>
                <a:srgbClr val="7030A0"/>
              </a:solidFill>
            </a:rPr>
            <a:t> </a:t>
          </a:r>
          <a:r>
            <a:rPr lang="ru-RU" sz="1400" kern="1200" dirty="0" smtClean="0">
              <a:solidFill>
                <a:srgbClr val="7030A0"/>
              </a:solidFill>
            </a:rPr>
            <a:t>мероприятиях по предупреждению пожаров и гибели людей, участие в предупреждении и ликвидации последствий чрезвычайных ситуаций на территории поселения, организацию и осуществление мероприятий по гражданской обороне, защите населения и территории поселения от чрезвычайных ситуаций природного и техногенного характера</a:t>
          </a:r>
          <a:endParaRPr lang="ru-RU" sz="1400" kern="1200" dirty="0">
            <a:solidFill>
              <a:srgbClr val="7030A0"/>
            </a:solidFill>
          </a:endParaRPr>
        </a:p>
      </dsp:txBody>
      <dsp:txXfrm>
        <a:off x="518589" y="323074"/>
        <a:ext cx="3370829" cy="4250396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D40E9F4-03E0-47B7-8255-41AF3A5A536F}">
      <dsp:nvSpPr>
        <dsp:cNvPr id="0" name=""/>
        <dsp:cNvSpPr/>
      </dsp:nvSpPr>
      <dsp:spPr>
        <a:xfrm>
          <a:off x="0" y="1021"/>
          <a:ext cx="4038600" cy="853734"/>
        </a:xfrm>
        <a:prstGeom prst="roundRect">
          <a:avLst/>
        </a:prstGeom>
        <a:solidFill>
          <a:srgbClr val="FFFF00"/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l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Иные </a:t>
          </a:r>
          <a:r>
            <a:rPr lang="ru-RU" sz="1400" b="1" kern="1200" dirty="0" smtClean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межбюджетные трансферты на содержание автомобильных дорог общего пользования местного значения </a:t>
          </a:r>
          <a:r>
            <a:rPr lang="ru-RU" sz="1400" b="1" kern="1200" dirty="0" err="1" smtClean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Меркуловского</a:t>
          </a:r>
          <a:r>
            <a:rPr lang="ru-RU" sz="1400" b="1" kern="1200" dirty="0" smtClean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сельского поселения</a:t>
          </a:r>
          <a:endParaRPr lang="ru-RU" sz="1400" b="1" kern="1200" dirty="0">
            <a:solidFill>
              <a:srgbClr val="C0000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41676" y="42697"/>
        <a:ext cx="3955248" cy="770382"/>
      </dsp:txXfrm>
    </dsp:sp>
    <dsp:sp modelId="{7DA9B6F5-BB1A-4BFE-B03C-E81CFF9D5777}">
      <dsp:nvSpPr>
        <dsp:cNvPr id="0" name=""/>
        <dsp:cNvSpPr/>
      </dsp:nvSpPr>
      <dsp:spPr>
        <a:xfrm>
          <a:off x="0" y="867889"/>
          <a:ext cx="4038600" cy="853734"/>
        </a:xfrm>
        <a:prstGeom prst="roundRect">
          <a:avLst/>
        </a:prstGeom>
        <a:solidFill>
          <a:schemeClr val="accent6">
            <a:lumMod val="60000"/>
            <a:lumOff val="4000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l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kern="1200" dirty="0" smtClean="0">
              <a:solidFill>
                <a:srgbClr val="7030A0"/>
              </a:solidFill>
            </a:rPr>
            <a:t>2022 год – 1864,9тыс.руб</a:t>
          </a:r>
          <a:r>
            <a:rPr lang="ru-RU" sz="2800" kern="1200" dirty="0" smtClean="0"/>
            <a:t>.</a:t>
          </a:r>
          <a:endParaRPr lang="ru-RU" sz="2800" kern="1200" dirty="0"/>
        </a:p>
      </dsp:txBody>
      <dsp:txXfrm>
        <a:off x="41676" y="909565"/>
        <a:ext cx="3955248" cy="770382"/>
      </dsp:txXfrm>
    </dsp:sp>
    <dsp:sp modelId="{2FFFB3FB-EB4D-482F-8506-A2C31138193C}">
      <dsp:nvSpPr>
        <dsp:cNvPr id="0" name=""/>
        <dsp:cNvSpPr/>
      </dsp:nvSpPr>
      <dsp:spPr>
        <a:xfrm>
          <a:off x="0" y="1749950"/>
          <a:ext cx="4038600" cy="853734"/>
        </a:xfrm>
        <a:prstGeom prst="roundRect">
          <a:avLst/>
        </a:prstGeom>
        <a:solidFill>
          <a:schemeClr val="accent6"/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l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kern="1200" dirty="0" smtClean="0">
              <a:solidFill>
                <a:srgbClr val="7030A0"/>
              </a:solidFill>
            </a:rPr>
            <a:t>2023  год- 1864,9ыс.руб.</a:t>
          </a:r>
          <a:endParaRPr lang="ru-RU" sz="2800" kern="1200" dirty="0">
            <a:solidFill>
              <a:srgbClr val="7030A0"/>
            </a:solidFill>
          </a:endParaRPr>
        </a:p>
      </dsp:txBody>
      <dsp:txXfrm>
        <a:off x="41676" y="1791626"/>
        <a:ext cx="3955248" cy="770382"/>
      </dsp:txXfrm>
    </dsp:sp>
    <dsp:sp modelId="{F86D6D38-D899-4231-9CFB-F93AE64D4D3C}">
      <dsp:nvSpPr>
        <dsp:cNvPr id="0" name=""/>
        <dsp:cNvSpPr/>
      </dsp:nvSpPr>
      <dsp:spPr>
        <a:xfrm>
          <a:off x="0" y="2601627"/>
          <a:ext cx="4038600" cy="853734"/>
        </a:xfrm>
        <a:prstGeom prst="roundRect">
          <a:avLst/>
        </a:prstGeom>
        <a:solidFill>
          <a:schemeClr val="accent6">
            <a:lumMod val="7500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l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kern="1200" dirty="0" smtClean="0">
              <a:solidFill>
                <a:srgbClr val="7030A0"/>
              </a:solidFill>
            </a:rPr>
            <a:t>2024 год- 1864,9тыс.руб.</a:t>
          </a:r>
          <a:endParaRPr lang="ru-RU" sz="2800" kern="1200" dirty="0">
            <a:solidFill>
              <a:srgbClr val="7030A0"/>
            </a:solidFill>
          </a:endParaRPr>
        </a:p>
      </dsp:txBody>
      <dsp:txXfrm>
        <a:off x="41676" y="2643303"/>
        <a:ext cx="3955248" cy="770382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1EF4382-4204-44F2-87E1-2F4248166517}">
      <dsp:nvSpPr>
        <dsp:cNvPr id="0" name=""/>
        <dsp:cNvSpPr/>
      </dsp:nvSpPr>
      <dsp:spPr>
        <a:xfrm>
          <a:off x="-53092" y="0"/>
          <a:ext cx="4148976" cy="3297549"/>
        </a:xfrm>
        <a:prstGeom prst="horizontalScroll">
          <a:avLst/>
        </a:prstGeom>
        <a:solidFill>
          <a:srgbClr val="FFC000">
            <a:alpha val="50000"/>
          </a:srgb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Иные межбюджетные трансферты  на </a:t>
          </a:r>
          <a:r>
            <a:rPr lang="ru-RU" sz="1200" b="1" kern="1200" dirty="0" err="1" smtClean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содержанрие</a:t>
          </a:r>
          <a:r>
            <a:rPr lang="ru-RU" sz="1200" b="1" kern="1200" dirty="0" smtClean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автомобильных дорог </a:t>
          </a:r>
          <a:r>
            <a:rPr lang="ru-RU" sz="1200" b="1" kern="1200" dirty="0" err="1" smtClean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Меркуловского</a:t>
          </a:r>
          <a:r>
            <a:rPr lang="ru-RU" sz="1200" b="1" kern="1200" dirty="0" smtClean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сельского поселения направляются на финансовое обеспечение деятельности по проектированию, строительству, реконструкции, капитальному ремонту, ремонту и содержанию автомобильных дорог общего пользования местного значения </a:t>
          </a:r>
          <a:r>
            <a:rPr lang="ru-RU" sz="1200" b="1" kern="1200" dirty="0" err="1" smtClean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Меркуловского</a:t>
          </a:r>
          <a:r>
            <a:rPr lang="ru-RU" sz="1200" b="1" kern="1200" dirty="0" smtClean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сельского поселения и искусственных сооружений на них, а также капитальному ремонту и ремонту дворовых территорий многоквартирных домов, проездов к дворовым территориям многоквартирных домов населенных пунктов на территории </a:t>
          </a:r>
          <a:r>
            <a:rPr lang="ru-RU" sz="1200" b="1" kern="1200" dirty="0" err="1" smtClean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Меркуловского</a:t>
          </a:r>
          <a:r>
            <a:rPr lang="ru-RU" sz="1200" b="1" kern="1200" dirty="0" smtClean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сельского поселения.</a:t>
          </a:r>
          <a:endParaRPr lang="ru-RU" sz="1200" b="1" kern="1200" dirty="0">
            <a:solidFill>
              <a:srgbClr val="7030A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359102" y="412194"/>
        <a:ext cx="3530685" cy="247316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target3">
  <dgm:title val=""/>
  <dgm:desc val=""/>
  <dgm:catLst>
    <dgm:cat type="relationship" pri="11000"/>
    <dgm:cat type="list" pri="22000"/>
    <dgm:cat type="convert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clrData>
  <dgm:layoutNode name="Name0">
    <dgm:varLst>
      <dgm:chMax val="7"/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hoose name="Name3">
          <dgm:if name="Name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1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l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l" for="ch" forName="rect7" refType="r" refFor="ch" refForName="space"/>
              <dgm:constr type="r" for="ch" forName="rect7" refType="w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l" for="ch" forName="rect7ParTx" refType="r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l" for="ch" forName="rect7ChTx" refType="r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l" for="ch" forName="rect7ParTxNoCh" refType="r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11">
            <dgm:constrLst/>
          </dgm:else>
        </dgm:choose>
      </dgm:if>
      <dgm:else name="Name12">
        <dgm:choose name="Name13">
          <dgm:if name="Name1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1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1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1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1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1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2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r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r" for="ch" forName="rect7" refType="l" refFor="ch" refForName="space"/>
              <dgm:constr type="l" for="ch" forName="rect7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r" for="ch" forName="rect7ParTx" refType="l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r" for="ch" forName="rect7ChTx" refType="l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r" for="ch" forName="rect7ParTxNoCh" refType="l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21">
            <dgm:constrLst/>
          </dgm:else>
        </dgm:choose>
      </dgm:else>
    </dgm:choose>
    <dgm:ruleLst/>
    <dgm:forEach name="Name22" axis="ch" ptType="node" cnt="1">
      <dgm:layoutNode name="circle1" styleLbl="node1">
        <dgm:alg type="sp"/>
        <dgm:choose name="Name23">
          <dgm:if name="Name2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rect1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26" axis="ch" ptType="node" st="2" cnt="1">
      <dgm:layoutNode name="vertSpace2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2" styleLbl="node1">
        <dgm:alg type="sp"/>
        <dgm:choose name="Name27">
          <dgm:if name="Name2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2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0" axis="ch" ptType="node" st="3" cnt="1">
      <dgm:layoutNode name="vertSpace3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3" styleLbl="node1">
        <dgm:alg type="sp"/>
        <dgm:choose name="Name31">
          <dgm:if name="Name32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3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3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4" axis="ch" ptType="node" st="4" cnt="1">
      <dgm:layoutNode name="vertSpace4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4" styleLbl="node1">
        <dgm:alg type="sp"/>
        <dgm:choose name="Name35">
          <dgm:if name="Name36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7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4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8" axis="ch" ptType="node" st="5" cnt="1">
      <dgm:layoutNode name="vertSpace5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5" styleLbl="node1">
        <dgm:alg type="sp"/>
        <dgm:choose name="Name39">
          <dgm:if name="Name40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1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5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2" axis="ch" ptType="node" st="6" cnt="1">
      <dgm:layoutNode name="vertSpace6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6" styleLbl="node1">
        <dgm:alg type="sp"/>
        <dgm:choose name="Name43">
          <dgm:if name="Name4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6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6" axis="ch" ptType="node" st="7" cnt="1">
      <dgm:layoutNode name="vertSpace7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7" styleLbl="node1">
        <dgm:alg type="sp"/>
        <dgm:choose name="Name47">
          <dgm:if name="Name4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7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50" axis="ch" ptType="node" cnt="1">
      <dgm:choose name="Name51">
        <dgm:if name="Name52" axis="root des" ptType="all node" func="maxDepth" op="gte" val="2">
          <dgm:layoutNode name="rect1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1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3">
          <dgm:layoutNode name="rect1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4" axis="ch" ptType="node" st="2" cnt="1">
      <dgm:choose name="Name55">
        <dgm:if name="Name56" axis="root des" ptType="all node" func="maxDepth" op="gte" val="2">
          <dgm:layoutNode name="rect2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2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7">
          <dgm:layoutNode name="rect2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8" axis="ch" ptType="node" st="3" cnt="1">
      <dgm:choose name="Name59">
        <dgm:if name="Name60" axis="root des" ptType="all node" func="maxDepth" op="gte" val="2">
          <dgm:layoutNode name="rect3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3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1">
          <dgm:layoutNode name="rect3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2" axis="ch" ptType="node" st="4" cnt="1">
      <dgm:choose name="Name63">
        <dgm:if name="Name64" axis="root des" ptType="all node" func="maxDepth" op="gte" val="2">
          <dgm:layoutNode name="rect4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4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5">
          <dgm:layoutNode name="rect4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6" axis="ch" ptType="node" st="5" cnt="1">
      <dgm:choose name="Name67">
        <dgm:if name="Name68" axis="root des" ptType="all node" func="maxDepth" op="gte" val="2">
          <dgm:layoutNode name="rect5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5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9">
          <dgm:layoutNode name="rect5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0" axis="ch" ptType="node" st="6" cnt="1">
      <dgm:choose name="Name71">
        <dgm:if name="Name72" axis="root des" ptType="all node" func="maxDepth" op="gte" val="2">
          <dgm:layoutNode name="rect6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6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3">
          <dgm:layoutNode name="rect6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4" axis="ch" ptType="node" st="7" cnt="1">
      <dgm:choose name="Name75">
        <dgm:if name="Name76" axis="root des" ptType="all node" func="maxDepth" op="gte" val="2">
          <dgm:layoutNode name="rect7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7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7">
          <dgm:layoutNode name="rect7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default#1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0.54535</cdr:x>
      <cdr:y>0.53038</cdr:y>
    </cdr:from>
    <cdr:to>
      <cdr:x>0.6454</cdr:x>
      <cdr:y>0.68942</cdr:y>
    </cdr:to>
    <cdr:sp macro="" textlink="">
      <cdr:nvSpPr>
        <cdr:cNvPr id="2" name="TextBox 3"/>
        <cdr:cNvSpPr txBox="1"/>
      </cdr:nvSpPr>
      <cdr:spPr>
        <a:xfrm xmlns:a="http://schemas.openxmlformats.org/drawingml/2006/main">
          <a:off x="4752963" y="2155464"/>
          <a:ext cx="871979" cy="646331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defPPr>
            <a:defRPr lang="ru-RU"/>
          </a:defPPr>
          <a:lvl1pPr marL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endParaRPr lang="en-US" dirty="0" smtClean="0"/>
        </a:p>
        <a:p xmlns:a="http://schemas.openxmlformats.org/drawingml/2006/main">
          <a:endParaRPr lang="ru-RU" dirty="0"/>
        </a:p>
      </cdr:txBody>
    </cdr:sp>
  </cdr:relSizeAnchor>
  <cdr:relSizeAnchor xmlns:cdr="http://schemas.openxmlformats.org/drawingml/2006/chartDrawing">
    <cdr:from>
      <cdr:x>0.10016</cdr:x>
      <cdr:y>0.32966</cdr:y>
    </cdr:from>
    <cdr:to>
      <cdr:x>0.33525</cdr:x>
      <cdr:y>0.42968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610557" y="1339753"/>
          <a:ext cx="1433115" cy="40647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0.60656</cdr:x>
      <cdr:y>0.36914</cdr:y>
    </cdr:from>
    <cdr:to>
      <cdr:x>0.69672</cdr:x>
      <cdr:y>0.47461</cdr:y>
    </cdr:to>
    <cdr:sp macro="" textlink="">
      <cdr:nvSpPr>
        <cdr:cNvPr id="4" name="Прямоугольник 3"/>
        <cdr:cNvSpPr/>
      </cdr:nvSpPr>
      <cdr:spPr>
        <a:xfrm xmlns:a="http://schemas.openxmlformats.org/drawingml/2006/main">
          <a:off x="5170550" y="1983417"/>
          <a:ext cx="768559" cy="566698"/>
        </a:xfrm>
        <a:prstGeom xmlns:a="http://schemas.openxmlformats.org/drawingml/2006/main" prst="rect">
          <a:avLst/>
        </a:prstGeom>
        <a:noFill xmlns:a="http://schemas.openxmlformats.org/drawingml/2006/main"/>
      </cdr:spPr>
      <cdr:style>
        <a:lnRef xmlns:a="http://schemas.openxmlformats.org/drawingml/2006/main" idx="2">
          <a:schemeClr val="accent6"/>
        </a:lnRef>
        <a:fillRef xmlns:a="http://schemas.openxmlformats.org/drawingml/2006/main" idx="1">
          <a:schemeClr val="lt1"/>
        </a:fillRef>
        <a:effectRef xmlns:a="http://schemas.openxmlformats.org/drawingml/2006/main" idx="0">
          <a:schemeClr val="accent6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/>
        <a:lstStyle xmlns:a="http://schemas.openxmlformats.org/drawingml/2006/main"/>
        <a:p xmlns:a="http://schemas.openxmlformats.org/drawingml/2006/main">
          <a:endParaRPr lang="ru-RU" sz="1800" dirty="0"/>
        </a:p>
      </cdr:txBody>
    </cdr:sp>
  </cdr:relSizeAnchor>
</c:userShapes>
</file>

<file path=ppt/drawings/drawing10.xml><?xml version="1.0" encoding="utf-8"?>
<c:userShapes xmlns:c="http://schemas.openxmlformats.org/drawingml/2006/chart">
  <cdr:relSizeAnchor xmlns:cdr="http://schemas.openxmlformats.org/drawingml/2006/chartDrawing">
    <cdr:from>
      <cdr:x>0.69675</cdr:x>
      <cdr:y>0.12692</cdr:y>
    </cdr:from>
    <cdr:to>
      <cdr:x>0.9602</cdr:x>
      <cdr:y>0.22248</cdr:y>
    </cdr:to>
    <cdr:sp macro="" textlink="">
      <cdr:nvSpPr>
        <cdr:cNvPr id="2" name="TextBox 8"/>
        <cdr:cNvSpPr txBox="1"/>
      </cdr:nvSpPr>
      <cdr:spPr>
        <a:xfrm xmlns:a="http://schemas.openxmlformats.org/drawingml/2006/main">
          <a:off x="5776954" y="490542"/>
          <a:ext cx="2184333" cy="369331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defPPr>
            <a:defRPr lang="ru-RU"/>
          </a:defPPr>
          <a:lvl1pPr marL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endParaRPr lang="ru-RU" dirty="0"/>
        </a:p>
      </cdr:txBody>
    </cdr:sp>
  </cdr:relSizeAnchor>
  <cdr:relSizeAnchor xmlns:cdr="http://schemas.openxmlformats.org/drawingml/2006/chartDrawing">
    <cdr:from>
      <cdr:x>0.52558</cdr:x>
      <cdr:y>0.14787</cdr:y>
    </cdr:from>
    <cdr:to>
      <cdr:x>0.64371</cdr:x>
      <cdr:y>0.21574</cdr:y>
    </cdr:to>
    <cdr:sp macro="" textlink="">
      <cdr:nvSpPr>
        <cdr:cNvPr id="4" name="TextBox 3"/>
        <cdr:cNvSpPr txBox="1"/>
      </cdr:nvSpPr>
      <cdr:spPr>
        <a:xfrm xmlns:a="http://schemas.openxmlformats.org/drawingml/2006/main">
          <a:off x="4357718" y="571504"/>
          <a:ext cx="979447" cy="26231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0.60784</cdr:x>
      <cdr:y>0.34735</cdr:y>
    </cdr:from>
    <cdr:to>
      <cdr:x>0.76534</cdr:x>
      <cdr:y>0.42879</cdr:y>
    </cdr:to>
    <cdr:sp macro="" textlink="">
      <cdr:nvSpPr>
        <cdr:cNvPr id="5" name="TextBox 4"/>
        <cdr:cNvSpPr txBox="1"/>
      </cdr:nvSpPr>
      <cdr:spPr>
        <a:xfrm xmlns:a="http://schemas.openxmlformats.org/drawingml/2006/main" rot="21250254">
          <a:off x="5558078" y="1842719"/>
          <a:ext cx="1440180" cy="43204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ru-RU" sz="1800" dirty="0">
            <a:latin typeface="Arial Cyr" pitchFamily="34" charset="0"/>
            <a:cs typeface="Arial Cyr" pitchFamily="34" charset="0"/>
          </a:endParaRPr>
        </a:p>
      </cdr:txBody>
    </cdr:sp>
  </cdr:relSizeAnchor>
</c:userShapes>
</file>

<file path=ppt/drawings/drawing11.xml><?xml version="1.0" encoding="utf-8"?>
<c:userShapes xmlns:c="http://schemas.openxmlformats.org/drawingml/2006/chart">
  <cdr:relSizeAnchor xmlns:cdr="http://schemas.openxmlformats.org/drawingml/2006/chartDrawing">
    <cdr:from>
      <cdr:x>0</cdr:x>
      <cdr:y>0</cdr:y>
    </cdr:from>
    <cdr:to>
      <cdr:x>0.2043</cdr:x>
      <cdr:y>0.07246</cdr:y>
    </cdr:to>
    <cdr:sp macro="" textlink="">
      <cdr:nvSpPr>
        <cdr:cNvPr id="2" name="Прямоугольник 1"/>
        <cdr:cNvSpPr/>
      </cdr:nvSpPr>
      <cdr:spPr>
        <a:xfrm xmlns:a="http://schemas.openxmlformats.org/drawingml/2006/main">
          <a:off x="0" y="0"/>
          <a:ext cx="1368152" cy="307844"/>
        </a:xfrm>
        <a:prstGeom xmlns:a="http://schemas.openxmlformats.org/drawingml/2006/main" prst="rect">
          <a:avLst/>
        </a:prstGeom>
        <a:solidFill xmlns:a="http://schemas.openxmlformats.org/drawingml/2006/main">
          <a:schemeClr val="bg2">
            <a:alpha val="0"/>
          </a:schemeClr>
        </a:solidFill>
        <a:ln xmlns:a="http://schemas.openxmlformats.org/drawingml/2006/main">
          <a:noFill/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r>
            <a:rPr lang="ru-RU" sz="1400" b="1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тыс. рублей</a:t>
          </a:r>
          <a:endParaRPr lang="ru-RU" sz="1400" b="1" dirty="0">
            <a:solidFill>
              <a:schemeClr val="tx1"/>
            </a:solidFill>
            <a:latin typeface="Arial" pitchFamily="34" charset="0"/>
            <a:cs typeface="Arial" pitchFamily="34" charset="0"/>
          </a:endParaRPr>
        </a:p>
      </cdr:txBody>
    </cdr:sp>
  </cdr:relSizeAnchor>
  <cdr:relSizeAnchor xmlns:cdr="http://schemas.openxmlformats.org/drawingml/2006/chartDrawing">
    <cdr:from>
      <cdr:x>0.35842</cdr:x>
      <cdr:y>0.10662</cdr:y>
    </cdr:from>
    <cdr:to>
      <cdr:x>0.56061</cdr:x>
      <cdr:y>0.17523</cdr:y>
    </cdr:to>
    <cdr:sp macro="" textlink="">
      <cdr:nvSpPr>
        <cdr:cNvPr id="6" name="TextBox 5"/>
        <cdr:cNvSpPr txBox="1"/>
      </cdr:nvSpPr>
      <cdr:spPr>
        <a:xfrm xmlns:a="http://schemas.openxmlformats.org/drawingml/2006/main" rot="20522956">
          <a:off x="2606745" y="506694"/>
          <a:ext cx="1470469" cy="326069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ru-RU" sz="1600" b="1" dirty="0">
            <a:solidFill>
              <a:srgbClr val="FF0000"/>
            </a:solidFill>
            <a:latin typeface="Arial" pitchFamily="34" charset="0"/>
            <a:cs typeface="Arial" pitchFamily="34" charset="0"/>
          </a:endParaRPr>
        </a:p>
      </cdr:txBody>
    </cdr:sp>
  </cdr:relSizeAnchor>
  <cdr:relSizeAnchor xmlns:cdr="http://schemas.openxmlformats.org/drawingml/2006/chartDrawing">
    <cdr:from>
      <cdr:x>0.11884</cdr:x>
      <cdr:y>0.25806</cdr:y>
    </cdr:from>
    <cdr:to>
      <cdr:x>0.19814</cdr:x>
      <cdr:y>0.31818</cdr:y>
    </cdr:to>
    <cdr:sp macro="" textlink="">
      <cdr:nvSpPr>
        <cdr:cNvPr id="10" name="Прямоугольник 9"/>
        <cdr:cNvSpPr/>
      </cdr:nvSpPr>
      <cdr:spPr>
        <a:xfrm xmlns:a="http://schemas.openxmlformats.org/drawingml/2006/main">
          <a:off x="963464" y="1226416"/>
          <a:ext cx="642942" cy="285752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/>
        <a:lstStyle xmlns:a="http://schemas.openxmlformats.org/drawingml/2006/main"/>
        <a:p xmlns:a="http://schemas.openxmlformats.org/drawingml/2006/main">
          <a:endParaRPr lang="ru-RU"/>
        </a:p>
      </cdr:txBody>
    </cdr:sp>
  </cdr:relSizeAnchor>
  <cdr:relSizeAnchor xmlns:cdr="http://schemas.openxmlformats.org/drawingml/2006/chartDrawing">
    <cdr:from>
      <cdr:x>0.11003</cdr:x>
      <cdr:y>0.24302</cdr:y>
    </cdr:from>
    <cdr:to>
      <cdr:x>0.22458</cdr:x>
      <cdr:y>0.31818</cdr:y>
    </cdr:to>
    <cdr:sp macro="" textlink="">
      <cdr:nvSpPr>
        <cdr:cNvPr id="11" name="Прямоугольник 10"/>
        <cdr:cNvSpPr/>
      </cdr:nvSpPr>
      <cdr:spPr>
        <a:xfrm xmlns:a="http://schemas.openxmlformats.org/drawingml/2006/main">
          <a:off x="892026" y="1154978"/>
          <a:ext cx="928694" cy="357190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/>
        <a:lstStyle xmlns:a="http://schemas.openxmlformats.org/drawingml/2006/main"/>
        <a:p xmlns:a="http://schemas.openxmlformats.org/drawingml/2006/main">
          <a:endParaRPr lang="ru-RU" dirty="0">
            <a:solidFill>
              <a:srgbClr val="FF0000"/>
            </a:solidFill>
          </a:endParaRPr>
        </a:p>
      </cdr:txBody>
    </cdr:sp>
  </cdr:relSizeAnchor>
</c:userShapes>
</file>

<file path=ppt/drawings/drawing12.xml><?xml version="1.0" encoding="utf-8"?>
<c:userShapes xmlns:c="http://schemas.openxmlformats.org/drawingml/2006/chart">
  <cdr:relSizeAnchor xmlns:cdr="http://schemas.openxmlformats.org/drawingml/2006/chartDrawing">
    <cdr:from>
      <cdr:x>0.7354</cdr:x>
      <cdr:y>0.15085</cdr:y>
    </cdr:from>
    <cdr:to>
      <cdr:x>0.99885</cdr:x>
      <cdr:y>0.24641</cdr:y>
    </cdr:to>
    <cdr:sp macro="" textlink="">
      <cdr:nvSpPr>
        <cdr:cNvPr id="2" name="TextBox 8"/>
        <cdr:cNvSpPr txBox="1"/>
      </cdr:nvSpPr>
      <cdr:spPr>
        <a:xfrm xmlns:a="http://schemas.openxmlformats.org/drawingml/2006/main">
          <a:off x="5832648" y="583039"/>
          <a:ext cx="2089481" cy="369332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defPPr>
            <a:defRPr lang="ru-RU"/>
          </a:defPPr>
          <a:lvl1pPr marL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endParaRPr lang="ru-RU" dirty="0"/>
        </a:p>
      </cdr:txBody>
    </cdr:sp>
  </cdr:relSizeAnchor>
  <cdr:relSizeAnchor xmlns:cdr="http://schemas.openxmlformats.org/drawingml/2006/chartDrawing">
    <cdr:from>
      <cdr:x>0.52558</cdr:x>
      <cdr:y>0.14787</cdr:y>
    </cdr:from>
    <cdr:to>
      <cdr:x>0.64371</cdr:x>
      <cdr:y>0.21574</cdr:y>
    </cdr:to>
    <cdr:sp macro="" textlink="">
      <cdr:nvSpPr>
        <cdr:cNvPr id="4" name="TextBox 3"/>
        <cdr:cNvSpPr txBox="1"/>
      </cdr:nvSpPr>
      <cdr:spPr>
        <a:xfrm xmlns:a="http://schemas.openxmlformats.org/drawingml/2006/main">
          <a:off x="4357718" y="571504"/>
          <a:ext cx="979447" cy="26231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0.60784</cdr:x>
      <cdr:y>0.34735</cdr:y>
    </cdr:from>
    <cdr:to>
      <cdr:x>0.76534</cdr:x>
      <cdr:y>0.42879</cdr:y>
    </cdr:to>
    <cdr:sp macro="" textlink="">
      <cdr:nvSpPr>
        <cdr:cNvPr id="5" name="TextBox 4"/>
        <cdr:cNvSpPr txBox="1"/>
      </cdr:nvSpPr>
      <cdr:spPr>
        <a:xfrm xmlns:a="http://schemas.openxmlformats.org/drawingml/2006/main" rot="21250254">
          <a:off x="5558078" y="1842719"/>
          <a:ext cx="1440180" cy="43204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ru-RU" sz="1800" dirty="0">
            <a:latin typeface="Arial Cyr" pitchFamily="34" charset="0"/>
            <a:cs typeface="Arial Cyr" pitchFamily="34" charset="0"/>
          </a:endParaRPr>
        </a:p>
      </cdr:txBody>
    </cdr:sp>
  </cdr:relSizeAnchor>
  <cdr:relSizeAnchor xmlns:cdr="http://schemas.openxmlformats.org/drawingml/2006/chartDrawing">
    <cdr:from>
      <cdr:x>0.7354</cdr:x>
      <cdr:y>0.15085</cdr:y>
    </cdr:from>
    <cdr:to>
      <cdr:x>0.99885</cdr:x>
      <cdr:y>0.24641</cdr:y>
    </cdr:to>
    <cdr:sp macro="" textlink="">
      <cdr:nvSpPr>
        <cdr:cNvPr id="3" name="TextBox 8"/>
        <cdr:cNvSpPr txBox="1"/>
      </cdr:nvSpPr>
      <cdr:spPr>
        <a:xfrm xmlns:a="http://schemas.openxmlformats.org/drawingml/2006/main">
          <a:off x="5832648" y="583039"/>
          <a:ext cx="2089481" cy="369332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defPPr>
            <a:defRPr lang="ru-RU"/>
          </a:defPPr>
          <a:lvl1pPr marL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endParaRPr lang="ru-RU" dirty="0"/>
        </a:p>
      </cdr:txBody>
    </cdr:sp>
  </cdr:relSizeAnchor>
  <cdr:relSizeAnchor xmlns:cdr="http://schemas.openxmlformats.org/drawingml/2006/chartDrawing">
    <cdr:from>
      <cdr:x>0.52558</cdr:x>
      <cdr:y>0.14787</cdr:y>
    </cdr:from>
    <cdr:to>
      <cdr:x>0.64371</cdr:x>
      <cdr:y>0.21574</cdr:y>
    </cdr:to>
    <cdr:sp macro="" textlink="">
      <cdr:nvSpPr>
        <cdr:cNvPr id="6" name="TextBox 3"/>
        <cdr:cNvSpPr txBox="1"/>
      </cdr:nvSpPr>
      <cdr:spPr>
        <a:xfrm xmlns:a="http://schemas.openxmlformats.org/drawingml/2006/main">
          <a:off x="4357718" y="571504"/>
          <a:ext cx="979447" cy="26231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0.60784</cdr:x>
      <cdr:y>0.34735</cdr:y>
    </cdr:from>
    <cdr:to>
      <cdr:x>0.76534</cdr:x>
      <cdr:y>0.42879</cdr:y>
    </cdr:to>
    <cdr:sp macro="" textlink="">
      <cdr:nvSpPr>
        <cdr:cNvPr id="7" name="TextBox 4"/>
        <cdr:cNvSpPr txBox="1"/>
      </cdr:nvSpPr>
      <cdr:spPr>
        <a:xfrm xmlns:a="http://schemas.openxmlformats.org/drawingml/2006/main" rot="21250254">
          <a:off x="5558078" y="1842719"/>
          <a:ext cx="1440180" cy="43204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ru-RU" sz="1800" dirty="0">
            <a:latin typeface="Arial Cyr" pitchFamily="34" charset="0"/>
            <a:cs typeface="Arial Cyr" pitchFamily="34" charset="0"/>
          </a:endParaRPr>
        </a:p>
      </cdr:txBody>
    </cdr:sp>
  </cdr:relSizeAnchor>
  <cdr:relSizeAnchor xmlns:cdr="http://schemas.openxmlformats.org/drawingml/2006/chartDrawing">
    <cdr:from>
      <cdr:x>0.55512</cdr:x>
      <cdr:y>0.13573</cdr:y>
    </cdr:from>
    <cdr:to>
      <cdr:x>0.67325</cdr:x>
      <cdr:y>0.2036</cdr:y>
    </cdr:to>
    <cdr:sp macro="" textlink="">
      <cdr:nvSpPr>
        <cdr:cNvPr id="8" name="TextBox 3"/>
        <cdr:cNvSpPr txBox="1"/>
      </cdr:nvSpPr>
      <cdr:spPr>
        <a:xfrm xmlns:a="http://schemas.openxmlformats.org/drawingml/2006/main">
          <a:off x="5076056" y="720080"/>
          <a:ext cx="1080120" cy="36004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0.60784</cdr:x>
      <cdr:y>0.34735</cdr:y>
    </cdr:from>
    <cdr:to>
      <cdr:x>0.76534</cdr:x>
      <cdr:y>0.42879</cdr:y>
    </cdr:to>
    <cdr:sp macro="" textlink="">
      <cdr:nvSpPr>
        <cdr:cNvPr id="9" name="TextBox 4"/>
        <cdr:cNvSpPr txBox="1"/>
      </cdr:nvSpPr>
      <cdr:spPr>
        <a:xfrm xmlns:a="http://schemas.openxmlformats.org/drawingml/2006/main" rot="21250254">
          <a:off x="5558078" y="1842719"/>
          <a:ext cx="1440180" cy="43204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ru-RU" sz="1800" dirty="0">
            <a:latin typeface="Arial Cyr" pitchFamily="34" charset="0"/>
            <a:cs typeface="Arial Cyr" pitchFamily="34" charset="0"/>
          </a:endParaRPr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0.55512</cdr:x>
      <cdr:y>0.13573</cdr:y>
    </cdr:from>
    <cdr:to>
      <cdr:x>0.67325</cdr:x>
      <cdr:y>0.2036</cdr:y>
    </cdr:to>
    <cdr:sp macro="" textlink="">
      <cdr:nvSpPr>
        <cdr:cNvPr id="4" name="TextBox 3"/>
        <cdr:cNvSpPr txBox="1"/>
      </cdr:nvSpPr>
      <cdr:spPr>
        <a:xfrm xmlns:a="http://schemas.openxmlformats.org/drawingml/2006/main">
          <a:off x="5076056" y="720080"/>
          <a:ext cx="1080120" cy="36004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0.60784</cdr:x>
      <cdr:y>0.34735</cdr:y>
    </cdr:from>
    <cdr:to>
      <cdr:x>0.76534</cdr:x>
      <cdr:y>0.42879</cdr:y>
    </cdr:to>
    <cdr:sp macro="" textlink="">
      <cdr:nvSpPr>
        <cdr:cNvPr id="5" name="TextBox 4"/>
        <cdr:cNvSpPr txBox="1"/>
      </cdr:nvSpPr>
      <cdr:spPr>
        <a:xfrm xmlns:a="http://schemas.openxmlformats.org/drawingml/2006/main" rot="21250254">
          <a:off x="5558078" y="1842719"/>
          <a:ext cx="1440180" cy="43204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ru-RU" sz="1800" dirty="0" smtClean="0">
              <a:latin typeface="Arial Cyr" pitchFamily="34" charset="0"/>
              <a:cs typeface="Arial Cyr" pitchFamily="34" charset="0"/>
            </a:rPr>
            <a:t>100,5%</a:t>
          </a:r>
          <a:endParaRPr lang="ru-RU" sz="1800" dirty="0">
            <a:latin typeface="Arial Cyr" pitchFamily="34" charset="0"/>
            <a:cs typeface="Arial Cyr" pitchFamily="34" charset="0"/>
          </a:endParaRPr>
        </a:p>
      </cdr:txBody>
    </cdr: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0.55512</cdr:x>
      <cdr:y>0.13573</cdr:y>
    </cdr:from>
    <cdr:to>
      <cdr:x>0.67325</cdr:x>
      <cdr:y>0.2036</cdr:y>
    </cdr:to>
    <cdr:sp macro="" textlink="">
      <cdr:nvSpPr>
        <cdr:cNvPr id="4" name="TextBox 3"/>
        <cdr:cNvSpPr txBox="1"/>
      </cdr:nvSpPr>
      <cdr:spPr>
        <a:xfrm xmlns:a="http://schemas.openxmlformats.org/drawingml/2006/main">
          <a:off x="5076056" y="720080"/>
          <a:ext cx="1080120" cy="36004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0.60784</cdr:x>
      <cdr:y>0.34735</cdr:y>
    </cdr:from>
    <cdr:to>
      <cdr:x>0.76534</cdr:x>
      <cdr:y>0.42879</cdr:y>
    </cdr:to>
    <cdr:sp macro="" textlink="">
      <cdr:nvSpPr>
        <cdr:cNvPr id="5" name="TextBox 4"/>
        <cdr:cNvSpPr txBox="1"/>
      </cdr:nvSpPr>
      <cdr:spPr>
        <a:xfrm xmlns:a="http://schemas.openxmlformats.org/drawingml/2006/main" rot="21250254">
          <a:off x="5558078" y="1842719"/>
          <a:ext cx="1440180" cy="43204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ru-RU" sz="1800" dirty="0" smtClean="0">
              <a:latin typeface="Arial Cyr" pitchFamily="34" charset="0"/>
              <a:cs typeface="Arial Cyr" pitchFamily="34" charset="0"/>
            </a:rPr>
            <a:t>100,5%</a:t>
          </a:r>
          <a:endParaRPr lang="ru-RU" sz="1800" dirty="0">
            <a:latin typeface="Arial Cyr" pitchFamily="34" charset="0"/>
            <a:cs typeface="Arial Cyr" pitchFamily="34" charset="0"/>
          </a:endParaRPr>
        </a:p>
      </cdr:txBody>
    </cdr:sp>
  </cdr:relSizeAnchor>
</c:userShapes>
</file>

<file path=ppt/drawings/drawing4.xml><?xml version="1.0" encoding="utf-8"?>
<c:userShapes xmlns:c="http://schemas.openxmlformats.org/drawingml/2006/chart">
  <cdr:relSizeAnchor xmlns:cdr="http://schemas.openxmlformats.org/drawingml/2006/chartDrawing">
    <cdr:from>
      <cdr:x>0.55512</cdr:x>
      <cdr:y>0.13573</cdr:y>
    </cdr:from>
    <cdr:to>
      <cdr:x>0.67325</cdr:x>
      <cdr:y>0.2036</cdr:y>
    </cdr:to>
    <cdr:sp macro="" textlink="">
      <cdr:nvSpPr>
        <cdr:cNvPr id="4" name="TextBox 3"/>
        <cdr:cNvSpPr txBox="1"/>
      </cdr:nvSpPr>
      <cdr:spPr>
        <a:xfrm xmlns:a="http://schemas.openxmlformats.org/drawingml/2006/main">
          <a:off x="5076056" y="720080"/>
          <a:ext cx="1080120" cy="36004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0.60784</cdr:x>
      <cdr:y>0.34735</cdr:y>
    </cdr:from>
    <cdr:to>
      <cdr:x>0.76534</cdr:x>
      <cdr:y>0.42879</cdr:y>
    </cdr:to>
    <cdr:sp macro="" textlink="">
      <cdr:nvSpPr>
        <cdr:cNvPr id="5" name="TextBox 4"/>
        <cdr:cNvSpPr txBox="1"/>
      </cdr:nvSpPr>
      <cdr:spPr>
        <a:xfrm xmlns:a="http://schemas.openxmlformats.org/drawingml/2006/main" rot="21250254">
          <a:off x="5558078" y="1842719"/>
          <a:ext cx="1440180" cy="43204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ru-RU" sz="1800" dirty="0" smtClean="0">
              <a:latin typeface="Arial Cyr" pitchFamily="34" charset="0"/>
              <a:cs typeface="Arial Cyr" pitchFamily="34" charset="0"/>
            </a:rPr>
            <a:t>100,5%</a:t>
          </a:r>
          <a:endParaRPr lang="ru-RU" sz="1800" dirty="0">
            <a:latin typeface="Arial Cyr" pitchFamily="34" charset="0"/>
            <a:cs typeface="Arial Cyr" pitchFamily="34" charset="0"/>
          </a:endParaRPr>
        </a:p>
      </cdr:txBody>
    </cdr:sp>
  </cdr:relSizeAnchor>
</c:userShapes>
</file>

<file path=ppt/drawings/drawing5.xml><?xml version="1.0" encoding="utf-8"?>
<c:userShapes xmlns:c="http://schemas.openxmlformats.org/drawingml/2006/chart">
  <cdr:relSizeAnchor xmlns:cdr="http://schemas.openxmlformats.org/drawingml/2006/chartDrawing">
    <cdr:from>
      <cdr:x>0.55512</cdr:x>
      <cdr:y>0.13573</cdr:y>
    </cdr:from>
    <cdr:to>
      <cdr:x>0.67325</cdr:x>
      <cdr:y>0.2036</cdr:y>
    </cdr:to>
    <cdr:sp macro="" textlink="">
      <cdr:nvSpPr>
        <cdr:cNvPr id="4" name="TextBox 3"/>
        <cdr:cNvSpPr txBox="1"/>
      </cdr:nvSpPr>
      <cdr:spPr>
        <a:xfrm xmlns:a="http://schemas.openxmlformats.org/drawingml/2006/main">
          <a:off x="5076056" y="720080"/>
          <a:ext cx="1080120" cy="36004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0.60784</cdr:x>
      <cdr:y>0.34735</cdr:y>
    </cdr:from>
    <cdr:to>
      <cdr:x>0.76534</cdr:x>
      <cdr:y>0.42879</cdr:y>
    </cdr:to>
    <cdr:sp macro="" textlink="">
      <cdr:nvSpPr>
        <cdr:cNvPr id="5" name="TextBox 4"/>
        <cdr:cNvSpPr txBox="1"/>
      </cdr:nvSpPr>
      <cdr:spPr>
        <a:xfrm xmlns:a="http://schemas.openxmlformats.org/drawingml/2006/main" rot="21250254">
          <a:off x="5558078" y="1842719"/>
          <a:ext cx="1440180" cy="43204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ru-RU" sz="1800" dirty="0">
            <a:latin typeface="Arial Cyr" pitchFamily="34" charset="0"/>
            <a:cs typeface="Arial Cyr" pitchFamily="34" charset="0"/>
          </a:endParaRPr>
        </a:p>
      </cdr:txBody>
    </cdr:sp>
  </cdr:relSizeAnchor>
</c:userShapes>
</file>

<file path=ppt/drawings/drawing6.xml><?xml version="1.0" encoding="utf-8"?>
<c:userShapes xmlns:c="http://schemas.openxmlformats.org/drawingml/2006/chart">
  <cdr:relSizeAnchor xmlns:cdr="http://schemas.openxmlformats.org/drawingml/2006/chartDrawing">
    <cdr:from>
      <cdr:x>0.366</cdr:x>
      <cdr:y>0.424</cdr:y>
    </cdr:from>
    <cdr:to>
      <cdr:x>0.436</cdr:x>
      <cdr:y>0.5205</cdr:y>
    </cdr:to>
    <cdr:sp macro="" textlink="">
      <cdr:nvSpPr>
        <cdr:cNvPr id="1027" name="Text Box 3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3141021" y="2091995"/>
          <a:ext cx="600742" cy="476126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>
          <a:noFill/>
          <a:miter lim="800000"/>
          <a:headEnd/>
          <a:tailEnd/>
        </a:ln>
        <a:effectLst xmlns:a="http://schemas.openxmlformats.org/drawingml/2006/main"/>
      </cdr:spPr>
    </cdr:sp>
  </cdr:relSizeAnchor>
  <cdr:relSizeAnchor xmlns:cdr="http://schemas.openxmlformats.org/drawingml/2006/chartDrawing">
    <cdr:from>
      <cdr:x>0.35958</cdr:x>
      <cdr:y>0.29508</cdr:y>
    </cdr:from>
    <cdr:to>
      <cdr:x>0.46546</cdr:x>
      <cdr:y>0.37496</cdr:y>
    </cdr:to>
    <cdr:sp macro="" textlink="">
      <cdr:nvSpPr>
        <cdr:cNvPr id="1045" name="Text Box 21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2911218" y="1285884"/>
          <a:ext cx="857256" cy="348086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>
          <a:noFill/>
          <a:miter lim="800000"/>
          <a:headEnd/>
          <a:tailEnd/>
        </a:ln>
      </cdr:spPr>
      <cdr:txBody>
        <a:bodyPr xmlns:a="http://schemas.openxmlformats.org/drawingml/2006/main" vertOverflow="clip" wrap="square" lIns="36576" tIns="27432" rIns="0" bIns="0" anchor="t" upright="1"/>
        <a:lstStyle xmlns:a="http://schemas.openxmlformats.org/drawingml/2006/main"/>
        <a:p xmlns:a="http://schemas.openxmlformats.org/drawingml/2006/main">
          <a:pPr algn="l" rtl="0">
            <a:defRPr sz="1000"/>
          </a:pPr>
          <a:endParaRPr lang="ru-RU" sz="1500" b="0" i="0" u="none" strike="noStrike" baseline="0" dirty="0">
            <a:solidFill>
              <a:srgbClr val="000000"/>
            </a:solidFill>
            <a:latin typeface="Arial"/>
            <a:cs typeface="Arial"/>
          </a:endParaRPr>
        </a:p>
      </cdr:txBody>
    </cdr:sp>
  </cdr:relSizeAnchor>
  <cdr:relSizeAnchor xmlns:cdr="http://schemas.openxmlformats.org/drawingml/2006/chartDrawing">
    <cdr:from>
      <cdr:x>0.56721</cdr:x>
      <cdr:y>0.19673</cdr:y>
    </cdr:from>
    <cdr:to>
      <cdr:x>0.65721</cdr:x>
      <cdr:y>0.30098</cdr:y>
    </cdr:to>
    <cdr:sp macro="" textlink="">
      <cdr:nvSpPr>
        <cdr:cNvPr id="1047" name="Text Box 23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4592255" y="957312"/>
          <a:ext cx="728662" cy="507304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>
          <a:noFill/>
          <a:miter lim="800000"/>
          <a:headEnd/>
          <a:tailEnd/>
        </a:ln>
      </cdr:spPr>
      <cdr:txBody>
        <a:bodyPr xmlns:a="http://schemas.openxmlformats.org/drawingml/2006/main" vertOverflow="clip" wrap="square" lIns="36576" tIns="27432" rIns="0" bIns="0" anchor="t" upright="1"/>
        <a:lstStyle xmlns:a="http://schemas.openxmlformats.org/drawingml/2006/main"/>
        <a:p xmlns:a="http://schemas.openxmlformats.org/drawingml/2006/main">
          <a:pPr algn="l" rtl="0">
            <a:defRPr sz="1000"/>
          </a:pPr>
          <a:endParaRPr lang="ru-RU" sz="1500" b="0" i="0" u="none" strike="noStrike" baseline="0" dirty="0">
            <a:solidFill>
              <a:srgbClr val="000000"/>
            </a:solidFill>
            <a:latin typeface="Arial"/>
            <a:cs typeface="Arial"/>
          </a:endParaRPr>
        </a:p>
      </cdr:txBody>
    </cdr:sp>
  </cdr:relSizeAnchor>
</c:userShapes>
</file>

<file path=ppt/drawings/drawing7.xml><?xml version="1.0" encoding="utf-8"?>
<c:userShapes xmlns:c="http://schemas.openxmlformats.org/drawingml/2006/chart">
  <cdr:relSizeAnchor xmlns:cdr="http://schemas.openxmlformats.org/drawingml/2006/chartDrawing">
    <cdr:from>
      <cdr:x>0.7354</cdr:x>
      <cdr:y>0.15085</cdr:y>
    </cdr:from>
    <cdr:to>
      <cdr:x>0.99885</cdr:x>
      <cdr:y>0.24641</cdr:y>
    </cdr:to>
    <cdr:sp macro="" textlink="">
      <cdr:nvSpPr>
        <cdr:cNvPr id="2" name="TextBox 8"/>
        <cdr:cNvSpPr txBox="1"/>
      </cdr:nvSpPr>
      <cdr:spPr>
        <a:xfrm xmlns:a="http://schemas.openxmlformats.org/drawingml/2006/main">
          <a:off x="5832648" y="583039"/>
          <a:ext cx="2089481" cy="369332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defPPr>
            <a:defRPr lang="ru-RU"/>
          </a:defPPr>
          <a:lvl1pPr marL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endParaRPr lang="ru-RU" dirty="0"/>
        </a:p>
      </cdr:txBody>
    </cdr:sp>
  </cdr:relSizeAnchor>
  <cdr:relSizeAnchor xmlns:cdr="http://schemas.openxmlformats.org/drawingml/2006/chartDrawing">
    <cdr:from>
      <cdr:x>0.52558</cdr:x>
      <cdr:y>0.14787</cdr:y>
    </cdr:from>
    <cdr:to>
      <cdr:x>0.64371</cdr:x>
      <cdr:y>0.21574</cdr:y>
    </cdr:to>
    <cdr:sp macro="" textlink="">
      <cdr:nvSpPr>
        <cdr:cNvPr id="4" name="TextBox 3"/>
        <cdr:cNvSpPr txBox="1"/>
      </cdr:nvSpPr>
      <cdr:spPr>
        <a:xfrm xmlns:a="http://schemas.openxmlformats.org/drawingml/2006/main">
          <a:off x="4357718" y="571504"/>
          <a:ext cx="979447" cy="26231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0.60784</cdr:x>
      <cdr:y>0.34735</cdr:y>
    </cdr:from>
    <cdr:to>
      <cdr:x>0.76534</cdr:x>
      <cdr:y>0.42879</cdr:y>
    </cdr:to>
    <cdr:sp macro="" textlink="">
      <cdr:nvSpPr>
        <cdr:cNvPr id="5" name="TextBox 4"/>
        <cdr:cNvSpPr txBox="1"/>
      </cdr:nvSpPr>
      <cdr:spPr>
        <a:xfrm xmlns:a="http://schemas.openxmlformats.org/drawingml/2006/main" rot="21250254">
          <a:off x="5558078" y="1842719"/>
          <a:ext cx="1440180" cy="43204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ru-RU" sz="1800" dirty="0">
            <a:latin typeface="Arial Cyr" pitchFamily="34" charset="0"/>
            <a:cs typeface="Arial Cyr" pitchFamily="34" charset="0"/>
          </a:endParaRPr>
        </a:p>
      </cdr:txBody>
    </cdr:sp>
  </cdr:relSizeAnchor>
</c:userShapes>
</file>

<file path=ppt/drawings/drawing8.xml><?xml version="1.0" encoding="utf-8"?>
<c:userShapes xmlns:c="http://schemas.openxmlformats.org/drawingml/2006/chart">
  <cdr:relSizeAnchor xmlns:cdr="http://schemas.openxmlformats.org/drawingml/2006/chartDrawing">
    <cdr:from>
      <cdr:x>0.7354</cdr:x>
      <cdr:y>0.15085</cdr:y>
    </cdr:from>
    <cdr:to>
      <cdr:x>0.99885</cdr:x>
      <cdr:y>0.24641</cdr:y>
    </cdr:to>
    <cdr:sp macro="" textlink="">
      <cdr:nvSpPr>
        <cdr:cNvPr id="2" name="TextBox 8"/>
        <cdr:cNvSpPr txBox="1"/>
      </cdr:nvSpPr>
      <cdr:spPr>
        <a:xfrm xmlns:a="http://schemas.openxmlformats.org/drawingml/2006/main">
          <a:off x="5832648" y="583039"/>
          <a:ext cx="2089481" cy="369332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defPPr>
            <a:defRPr lang="ru-RU"/>
          </a:defPPr>
          <a:lvl1pPr marL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endParaRPr lang="ru-RU" dirty="0"/>
        </a:p>
      </cdr:txBody>
    </cdr:sp>
  </cdr:relSizeAnchor>
  <cdr:relSizeAnchor xmlns:cdr="http://schemas.openxmlformats.org/drawingml/2006/chartDrawing">
    <cdr:from>
      <cdr:x>0.52558</cdr:x>
      <cdr:y>0.14787</cdr:y>
    </cdr:from>
    <cdr:to>
      <cdr:x>0.64371</cdr:x>
      <cdr:y>0.21574</cdr:y>
    </cdr:to>
    <cdr:sp macro="" textlink="">
      <cdr:nvSpPr>
        <cdr:cNvPr id="4" name="TextBox 3"/>
        <cdr:cNvSpPr txBox="1"/>
      </cdr:nvSpPr>
      <cdr:spPr>
        <a:xfrm xmlns:a="http://schemas.openxmlformats.org/drawingml/2006/main">
          <a:off x="4357718" y="571504"/>
          <a:ext cx="979447" cy="26231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0.60784</cdr:x>
      <cdr:y>0.34735</cdr:y>
    </cdr:from>
    <cdr:to>
      <cdr:x>0.76534</cdr:x>
      <cdr:y>0.42879</cdr:y>
    </cdr:to>
    <cdr:sp macro="" textlink="">
      <cdr:nvSpPr>
        <cdr:cNvPr id="5" name="TextBox 4"/>
        <cdr:cNvSpPr txBox="1"/>
      </cdr:nvSpPr>
      <cdr:spPr>
        <a:xfrm xmlns:a="http://schemas.openxmlformats.org/drawingml/2006/main" rot="21250254">
          <a:off x="5558078" y="1842719"/>
          <a:ext cx="1440180" cy="43204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ru-RU" sz="1800" dirty="0">
            <a:latin typeface="Arial Cyr" pitchFamily="34" charset="0"/>
            <a:cs typeface="Arial Cyr" pitchFamily="34" charset="0"/>
          </a:endParaRPr>
        </a:p>
      </cdr:txBody>
    </cdr:sp>
  </cdr:relSizeAnchor>
</c:userShapes>
</file>

<file path=ppt/drawings/drawing9.xml><?xml version="1.0" encoding="utf-8"?>
<c:userShapes xmlns:c="http://schemas.openxmlformats.org/drawingml/2006/chart">
  <cdr:relSizeAnchor xmlns:cdr="http://schemas.openxmlformats.org/drawingml/2006/chartDrawing">
    <cdr:from>
      <cdr:x>0.7354</cdr:x>
      <cdr:y>0.15085</cdr:y>
    </cdr:from>
    <cdr:to>
      <cdr:x>0.99885</cdr:x>
      <cdr:y>0.24641</cdr:y>
    </cdr:to>
    <cdr:sp macro="" textlink="">
      <cdr:nvSpPr>
        <cdr:cNvPr id="2" name="TextBox 8"/>
        <cdr:cNvSpPr txBox="1"/>
      </cdr:nvSpPr>
      <cdr:spPr>
        <a:xfrm xmlns:a="http://schemas.openxmlformats.org/drawingml/2006/main">
          <a:off x="5832648" y="583039"/>
          <a:ext cx="2089481" cy="369332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defPPr>
            <a:defRPr lang="ru-RU"/>
          </a:defPPr>
          <a:lvl1pPr marL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endParaRPr lang="ru-RU" dirty="0"/>
        </a:p>
      </cdr:txBody>
    </cdr:sp>
  </cdr:relSizeAnchor>
  <cdr:relSizeAnchor xmlns:cdr="http://schemas.openxmlformats.org/drawingml/2006/chartDrawing">
    <cdr:from>
      <cdr:x>0.52558</cdr:x>
      <cdr:y>0.14787</cdr:y>
    </cdr:from>
    <cdr:to>
      <cdr:x>0.64371</cdr:x>
      <cdr:y>0.21574</cdr:y>
    </cdr:to>
    <cdr:sp macro="" textlink="">
      <cdr:nvSpPr>
        <cdr:cNvPr id="4" name="TextBox 3"/>
        <cdr:cNvSpPr txBox="1"/>
      </cdr:nvSpPr>
      <cdr:spPr>
        <a:xfrm xmlns:a="http://schemas.openxmlformats.org/drawingml/2006/main">
          <a:off x="4357718" y="571504"/>
          <a:ext cx="979447" cy="26231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0.60784</cdr:x>
      <cdr:y>0.34735</cdr:y>
    </cdr:from>
    <cdr:to>
      <cdr:x>0.76534</cdr:x>
      <cdr:y>0.42879</cdr:y>
    </cdr:to>
    <cdr:sp macro="" textlink="">
      <cdr:nvSpPr>
        <cdr:cNvPr id="5" name="TextBox 4"/>
        <cdr:cNvSpPr txBox="1"/>
      </cdr:nvSpPr>
      <cdr:spPr>
        <a:xfrm xmlns:a="http://schemas.openxmlformats.org/drawingml/2006/main" rot="21250254">
          <a:off x="5558078" y="1842719"/>
          <a:ext cx="1440180" cy="43204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ru-RU" sz="1800" dirty="0">
            <a:latin typeface="Arial Cyr" pitchFamily="34" charset="0"/>
            <a:cs typeface="Arial Cyr" pitchFamily="34" charset="0"/>
          </a:endParaRPr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38780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41451" y="0"/>
            <a:ext cx="2938780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77FDFF6-8A31-4A2E-9038-4B9DBC9C34FF}" type="datetimeFigureOut">
              <a:rPr lang="ru-RU" smtClean="0"/>
              <a:pPr/>
              <a:t>09.12.2024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23925" y="741363"/>
            <a:ext cx="4933950" cy="37020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8180" y="4690269"/>
            <a:ext cx="5425440" cy="4443413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378824"/>
            <a:ext cx="2938780" cy="4937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41451" y="9378824"/>
            <a:ext cx="2938780" cy="4937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77F8241-7405-46EB-8E73-8CAE69F73DF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7034392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8C7320-9D90-4350-8044-A3B7AF404B44}" type="slidenum">
              <a:rPr lang="ru-RU" smtClean="0">
                <a:solidFill>
                  <a:prstClr val="black"/>
                </a:solidFill>
              </a:rPr>
              <a:pPr/>
              <a:t>5</a:t>
            </a:fld>
            <a:endParaRPr lang="ru-RU" dirty="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7F8241-7405-46EB-8E73-8CAE69F73DF1}" type="slidenum">
              <a:rPr lang="ru-RU" smtClean="0"/>
              <a:pPr/>
              <a:t>13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94447877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7F8241-7405-46EB-8E73-8CAE69F73DF1}" type="slidenum">
              <a:rPr lang="ru-RU" smtClean="0"/>
              <a:pPr/>
              <a:t>14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Прямоугольник 22"/>
          <p:cNvSpPr/>
          <p:nvPr/>
        </p:nvSpPr>
        <p:spPr>
          <a:xfrm flipV="1">
            <a:off x="5410182" y="3810000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4" name="Прямоугольник 23"/>
          <p:cNvSpPr/>
          <p:nvPr/>
        </p:nvSpPr>
        <p:spPr>
          <a:xfrm flipV="1">
            <a:off x="5410200" y="3897010"/>
            <a:ext cx="3733801" cy="192024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5" name="Прямоугольник 24"/>
          <p:cNvSpPr/>
          <p:nvPr/>
        </p:nvSpPr>
        <p:spPr>
          <a:xfrm flipV="1">
            <a:off x="5410200" y="4115167"/>
            <a:ext cx="3733801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6" name="Прямоугольник 25"/>
          <p:cNvSpPr/>
          <p:nvPr/>
        </p:nvSpPr>
        <p:spPr>
          <a:xfrm flipV="1">
            <a:off x="5410200" y="4164403"/>
            <a:ext cx="1965960" cy="18288"/>
          </a:xfrm>
          <a:prstGeom prst="rect">
            <a:avLst/>
          </a:prstGeom>
          <a:solidFill>
            <a:schemeClr val="accent2">
              <a:alpha val="6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7" name="Прямоугольник 26"/>
          <p:cNvSpPr/>
          <p:nvPr/>
        </p:nvSpPr>
        <p:spPr>
          <a:xfrm flipV="1">
            <a:off x="5410200" y="4199572"/>
            <a:ext cx="1965960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 useBgFill="1">
        <p:nvSpPr>
          <p:cNvPr id="30" name="Скругленный прямоугольник 29"/>
          <p:cNvSpPr/>
          <p:nvPr/>
        </p:nvSpPr>
        <p:spPr bwMode="white">
          <a:xfrm>
            <a:off x="5410200" y="3962400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 useBgFill="1">
        <p:nvSpPr>
          <p:cNvPr id="31" name="Скругленный прямоугольник 30"/>
          <p:cNvSpPr/>
          <p:nvPr/>
        </p:nvSpPr>
        <p:spPr bwMode="white">
          <a:xfrm>
            <a:off x="7376507" y="406098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" y="3649662"/>
            <a:ext cx="9144000" cy="244170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0" y="3675527"/>
            <a:ext cx="9144001" cy="14067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 flipV="1">
            <a:off x="6414051" y="3643090"/>
            <a:ext cx="2729950" cy="2484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0" y="0"/>
            <a:ext cx="9144000" cy="370170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57200" y="2401887"/>
            <a:ext cx="8458200" cy="1470025"/>
          </a:xfrm>
        </p:spPr>
        <p:txBody>
          <a:bodyPr anchor="b"/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899938"/>
            <a:ext cx="4953000" cy="1752600"/>
          </a:xfrm>
        </p:spPr>
        <p:txBody>
          <a:bodyPr/>
          <a:lstStyle>
            <a:lvl1pPr marL="64008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>
          <a:xfrm>
            <a:off x="6705600" y="4206240"/>
            <a:ext cx="960120" cy="457200"/>
          </a:xfrm>
        </p:spPr>
        <p:txBody>
          <a:bodyPr/>
          <a:lstStyle/>
          <a:p>
            <a:pPr>
              <a:defRPr/>
            </a:pPr>
            <a:fld id="{1E88D322-4BF4-4789-9B08-BFD4021E1974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09.12.2024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5410200" y="4205288"/>
            <a:ext cx="1295400" cy="457200"/>
          </a:xfrm>
        </p:spPr>
        <p:txBody>
          <a:bodyPr/>
          <a:lstStyle/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8320088" y="1136"/>
            <a:ext cx="747712" cy="365760"/>
          </a:xfrm>
        </p:spPr>
        <p:txBody>
          <a:bodyPr/>
          <a:lstStyle>
            <a:lvl1pPr algn="r">
              <a:defRPr sz="180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787DEA3E-E4CB-407D-B657-CAF3B9840516}" type="slidenum">
              <a:rPr lang="ru-RU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8507759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4382E78-BCCC-4D05-8B26-748DBAD26E66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09.12.2024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D589088-FD8D-4EB4-B3B2-B3EFEB08AAB3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3627459864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A2AD79C-1AF5-460E-8363-4C3AA3833604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09.12.2024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029D096-54BB-47B4-BC44-E02B886345BE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305781184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1143000"/>
            <a:ext cx="8382000" cy="1069848"/>
          </a:xfrm>
        </p:spPr>
        <p:txBody>
          <a:bodyPr anchor="ctr"/>
          <a:lstStyle>
            <a:lvl1pPr>
              <a:defRPr sz="4000" b="0" i="0" cap="none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81000" y="2244970"/>
            <a:ext cx="4041648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721225" y="2244970"/>
            <a:ext cx="4041775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381000" y="2708519"/>
            <a:ext cx="4041648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718304" y="2708519"/>
            <a:ext cx="4041775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6" name="Дата 2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>
              <a:defRPr/>
            </a:pPr>
            <a:fld id="{BF705A0E-2AE5-49B9-A4D4-E04509C1B171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09.12.2024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pPr>
              <a:defRPr/>
            </a:pPr>
            <a:fld id="{B4FE557B-FF79-4E09-86A0-C04C69E7BBDB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4053828633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9848"/>
          </a:xfrm>
        </p:spPr>
        <p:txBody>
          <a:bodyPr anchor="ctr"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6583680" y="612648"/>
            <a:ext cx="957264" cy="457200"/>
          </a:xfrm>
        </p:spPr>
        <p:txBody>
          <a:bodyPr/>
          <a:lstStyle/>
          <a:p>
            <a:pPr>
              <a:defRPr/>
            </a:pPr>
            <a:fld id="{14E3F8EF-16E7-4989-A04D-A665C6253EDB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09.12.2024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5257800" y="612648"/>
            <a:ext cx="1325880" cy="457200"/>
          </a:xfrm>
        </p:spPr>
        <p:txBody>
          <a:bodyPr/>
          <a:lstStyle/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8174736" y="2272"/>
            <a:ext cx="762000" cy="365760"/>
          </a:xfrm>
        </p:spPr>
        <p:txBody>
          <a:bodyPr/>
          <a:lstStyle/>
          <a:p>
            <a:pPr>
              <a:defRPr/>
            </a:pPr>
            <a:fld id="{8225CCA8-A029-4ACE-A2F9-2618B1ED791E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168190241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BA39AC8-1A00-41C8-957D-33F11B962215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09.12.2024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0FCF6E5-903C-4741-80A7-091C08420D98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1106968059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53496" y="1101970"/>
            <a:ext cx="3383280" cy="877824"/>
          </a:xfrm>
        </p:spPr>
        <p:txBody>
          <a:bodyPr anchor="b"/>
          <a:lstStyle>
            <a:lvl1pPr algn="l">
              <a:buNone/>
              <a:defRPr sz="18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353496" y="2010727"/>
            <a:ext cx="3383280" cy="4617720"/>
          </a:xfrm>
        </p:spPr>
        <p:txBody>
          <a:bodyPr/>
          <a:lstStyle>
            <a:lvl1pPr marL="9144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152400" y="776287"/>
            <a:ext cx="5102352" cy="58521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1D8F5F5-41AD-49ED-A81E-C1429E80AB20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09.12.2024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4B3E528-E862-49EE-BC26-EE88018891AB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1060846969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40434" y="1109160"/>
            <a:ext cx="586803" cy="4681637"/>
          </a:xfrm>
        </p:spPr>
        <p:txBody>
          <a:bodyPr vert="vert270" lIns="45720" tIns="0" rIns="45720" anchor="t"/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03671" y="1143000"/>
            <a:ext cx="4572000" cy="4572000"/>
          </a:xfrm>
          <a:solidFill>
            <a:srgbClr val="EAEAEA"/>
          </a:solidFill>
          <a:ln w="50800">
            <a:solidFill>
              <a:srgbClr val="FFFFFF"/>
            </a:solidFill>
            <a:miter lim="800000"/>
          </a:ln>
          <a:effectLst>
            <a:outerShdw blurRad="57150" dist="31750" dir="4800000" algn="tl" rotWithShape="0">
              <a:srgbClr val="000000">
                <a:alpha val="2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2540">
            <a:bevelT w="25400" h="19050"/>
            <a:contourClr>
              <a:srgbClr val="AEAEAE"/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dirty="0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88443" y="3274308"/>
            <a:ext cx="2590800" cy="2516489"/>
          </a:xfrm>
        </p:spPr>
        <p:txBody>
          <a:bodyPr lIns="0" tIns="0" rIns="45720" anchor="t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3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9A3960E-B09B-46FD-A848-A8053ED6E681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09.12.2024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9440790-7843-4A66-BC88-B6E142EDED79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3082650068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4382E78-BCCC-4D05-8B26-748DBAD26E66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09.12.2024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D589088-FD8D-4EB4-B3B2-B3EFEB08AAB3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1489572438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81800" y="1143000"/>
            <a:ext cx="1905000" cy="5486400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143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280FF09-DA4F-4354-8ACA-DC271453B64C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09.12.2024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315D06A-1891-4E5E-98F2-D16C0D4438EA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421963491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>
  <p:cSld name="Заголовок и диа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иаграмма 2"/>
          <p:cNvSpPr>
            <a:spLocks noGrp="1"/>
          </p:cNvSpPr>
          <p:nvPr>
            <p:ph type="chart" idx="1"/>
          </p:nvPr>
        </p:nvSpPr>
        <p:spPr>
          <a:xfrm>
            <a:off x="457200" y="1828800"/>
            <a:ext cx="8229600" cy="4302125"/>
          </a:xfrm>
        </p:spPr>
        <p:txBody>
          <a:bodyPr/>
          <a:lstStyle/>
          <a:p>
            <a:pPr lvl="0"/>
            <a:endParaRPr lang="ru-RU" noProof="0" dirty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4209282-F964-4DFD-A2F0-B774BEB7F60C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09.12.2024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58E8EEE-9704-4CC1-BA08-1780DAC4FD53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39868316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Прямоугольник 22"/>
          <p:cNvSpPr/>
          <p:nvPr/>
        </p:nvSpPr>
        <p:spPr>
          <a:xfrm flipV="1">
            <a:off x="5410182" y="3810000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4" name="Прямоугольник 23"/>
          <p:cNvSpPr/>
          <p:nvPr/>
        </p:nvSpPr>
        <p:spPr>
          <a:xfrm flipV="1">
            <a:off x="5410200" y="3897010"/>
            <a:ext cx="3733801" cy="192024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5" name="Прямоугольник 24"/>
          <p:cNvSpPr/>
          <p:nvPr/>
        </p:nvSpPr>
        <p:spPr>
          <a:xfrm flipV="1">
            <a:off x="5410200" y="4115167"/>
            <a:ext cx="3733801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6" name="Прямоугольник 25"/>
          <p:cNvSpPr/>
          <p:nvPr/>
        </p:nvSpPr>
        <p:spPr>
          <a:xfrm flipV="1">
            <a:off x="5410200" y="4164403"/>
            <a:ext cx="1965960" cy="18288"/>
          </a:xfrm>
          <a:prstGeom prst="rect">
            <a:avLst/>
          </a:prstGeom>
          <a:solidFill>
            <a:schemeClr val="accent2">
              <a:alpha val="6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7" name="Прямоугольник 26"/>
          <p:cNvSpPr/>
          <p:nvPr/>
        </p:nvSpPr>
        <p:spPr>
          <a:xfrm flipV="1">
            <a:off x="5410200" y="4199572"/>
            <a:ext cx="1965960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 useBgFill="1">
        <p:nvSpPr>
          <p:cNvPr id="30" name="Скругленный прямоугольник 29"/>
          <p:cNvSpPr/>
          <p:nvPr/>
        </p:nvSpPr>
        <p:spPr bwMode="white">
          <a:xfrm>
            <a:off x="5410200" y="3962400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 useBgFill="1">
        <p:nvSpPr>
          <p:cNvPr id="31" name="Скругленный прямоугольник 30"/>
          <p:cNvSpPr/>
          <p:nvPr/>
        </p:nvSpPr>
        <p:spPr bwMode="white">
          <a:xfrm>
            <a:off x="7376507" y="406098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" y="3649662"/>
            <a:ext cx="9144000" cy="244170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0" y="3675527"/>
            <a:ext cx="9144001" cy="14067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 flipV="1">
            <a:off x="6414051" y="3643090"/>
            <a:ext cx="2729950" cy="2484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0" y="0"/>
            <a:ext cx="9144000" cy="370170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57200" y="2401887"/>
            <a:ext cx="8458200" cy="1470025"/>
          </a:xfrm>
        </p:spPr>
        <p:txBody>
          <a:bodyPr anchor="b"/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899938"/>
            <a:ext cx="4953000" cy="1752600"/>
          </a:xfrm>
        </p:spPr>
        <p:txBody>
          <a:bodyPr/>
          <a:lstStyle>
            <a:lvl1pPr marL="64008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>
          <a:xfrm>
            <a:off x="6705600" y="4206240"/>
            <a:ext cx="960120" cy="457200"/>
          </a:xfrm>
        </p:spPr>
        <p:txBody>
          <a:bodyPr/>
          <a:lstStyle/>
          <a:p>
            <a:pPr>
              <a:defRPr/>
            </a:pPr>
            <a:fld id="{1E88D322-4BF4-4789-9B08-BFD4021E1974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09.12.2024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5410200" y="4205288"/>
            <a:ext cx="1295400" cy="457200"/>
          </a:xfrm>
        </p:spPr>
        <p:txBody>
          <a:bodyPr/>
          <a:lstStyle/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8320088" y="1136"/>
            <a:ext cx="747712" cy="365760"/>
          </a:xfrm>
        </p:spPr>
        <p:txBody>
          <a:bodyPr/>
          <a:lstStyle>
            <a:lvl1pPr algn="r">
              <a:defRPr sz="180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787DEA3E-E4CB-407D-B657-CAF3B9840516}" type="slidenum">
              <a:rPr lang="ru-RU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0373211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81800" y="1143000"/>
            <a:ext cx="1905000" cy="5486400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143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280FF09-DA4F-4354-8ACA-DC271453B64C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09.12.2024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315D06A-1891-4E5E-98F2-D16C0D4438EA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2978601549"/>
      </p:ext>
    </p:extLst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10DBED2-638E-4B56-B5EE-9B775F226484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09.12.2024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34B4108-8E3B-4090-B5EB-83F9AF377A90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232174076"/>
      </p:ext>
    </p:extLst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1981200"/>
            <a:ext cx="7772400" cy="1362075"/>
          </a:xfrm>
        </p:spPr>
        <p:txBody>
          <a:bodyPr anchor="b">
            <a:noAutofit/>
          </a:bodyPr>
          <a:lstStyle>
            <a:lvl1pPr algn="l">
              <a:buNone/>
              <a:defRPr sz="4300" b="1" cap="none" baseline="0">
                <a:ln w="12700">
                  <a:solidFill>
                    <a:schemeClr val="accent2">
                      <a:shade val="90000"/>
                      <a:satMod val="150000"/>
                    </a:schemeClr>
                  </a:solidFill>
                </a:ln>
                <a:solidFill>
                  <a:srgbClr val="FFFFFF"/>
                </a:solidFill>
                <a:effectLst>
                  <a:outerShdw blurRad="38100" dist="381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3367088"/>
            <a:ext cx="7772400" cy="1509712"/>
          </a:xfrm>
        </p:spPr>
        <p:txBody>
          <a:bodyPr anchor="t"/>
          <a:lstStyle>
            <a:lvl1pPr marL="45720" indent="0">
              <a:buNone/>
              <a:defRPr sz="2100" b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D731699-7BBA-473C-A0BA-731DE6B51619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09.12.2024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0385A86-A92A-4EA4-9618-82E9287A24DC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2359262018"/>
      </p:ext>
    </p:extLst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A2AD79C-1AF5-460E-8363-4C3AA3833604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09.12.2024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029D096-54BB-47B4-BC44-E02B886345BE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3351246641"/>
      </p:ext>
    </p:extLst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1143000"/>
            <a:ext cx="8382000" cy="1069848"/>
          </a:xfrm>
        </p:spPr>
        <p:txBody>
          <a:bodyPr anchor="ctr"/>
          <a:lstStyle>
            <a:lvl1pPr>
              <a:defRPr sz="4000" b="0" i="0" cap="none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81000" y="2244970"/>
            <a:ext cx="4041648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721225" y="2244970"/>
            <a:ext cx="4041775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381000" y="2708519"/>
            <a:ext cx="4041648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718304" y="2708519"/>
            <a:ext cx="4041775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6" name="Дата 2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>
              <a:defRPr/>
            </a:pPr>
            <a:fld id="{BF705A0E-2AE5-49B9-A4D4-E04509C1B171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09.12.2024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pPr>
              <a:defRPr/>
            </a:pPr>
            <a:fld id="{B4FE557B-FF79-4E09-86A0-C04C69E7BBDB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502923393"/>
      </p:ext>
    </p:extLst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9848"/>
          </a:xfrm>
        </p:spPr>
        <p:txBody>
          <a:bodyPr anchor="ctr"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6583680" y="612648"/>
            <a:ext cx="957264" cy="457200"/>
          </a:xfrm>
        </p:spPr>
        <p:txBody>
          <a:bodyPr/>
          <a:lstStyle/>
          <a:p>
            <a:pPr>
              <a:defRPr/>
            </a:pPr>
            <a:fld id="{14E3F8EF-16E7-4989-A04D-A665C6253EDB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09.12.2024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5257800" y="612648"/>
            <a:ext cx="1325880" cy="457200"/>
          </a:xfrm>
        </p:spPr>
        <p:txBody>
          <a:bodyPr/>
          <a:lstStyle/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8174736" y="2272"/>
            <a:ext cx="762000" cy="365760"/>
          </a:xfrm>
        </p:spPr>
        <p:txBody>
          <a:bodyPr/>
          <a:lstStyle/>
          <a:p>
            <a:pPr>
              <a:defRPr/>
            </a:pPr>
            <a:fld id="{8225CCA8-A029-4ACE-A2F9-2618B1ED791E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1316882423"/>
      </p:ext>
    </p:extLst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BA39AC8-1A00-41C8-957D-33F11B962215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09.12.2024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0FCF6E5-903C-4741-80A7-091C08420D98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3250990651"/>
      </p:ext>
    </p:extLst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53496" y="1101970"/>
            <a:ext cx="3383280" cy="877824"/>
          </a:xfrm>
        </p:spPr>
        <p:txBody>
          <a:bodyPr anchor="b"/>
          <a:lstStyle>
            <a:lvl1pPr algn="l">
              <a:buNone/>
              <a:defRPr sz="18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353496" y="2010727"/>
            <a:ext cx="3383280" cy="4617720"/>
          </a:xfrm>
        </p:spPr>
        <p:txBody>
          <a:bodyPr/>
          <a:lstStyle>
            <a:lvl1pPr marL="9144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152400" y="776287"/>
            <a:ext cx="5102352" cy="58521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1D8F5F5-41AD-49ED-A81E-C1429E80AB20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09.12.2024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4B3E528-E862-49EE-BC26-EE88018891AB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711607245"/>
      </p:ext>
    </p:extLst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40434" y="1109160"/>
            <a:ext cx="586803" cy="4681637"/>
          </a:xfrm>
        </p:spPr>
        <p:txBody>
          <a:bodyPr vert="vert270" lIns="45720" tIns="0" rIns="45720" anchor="t"/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03671" y="1143000"/>
            <a:ext cx="4572000" cy="4572000"/>
          </a:xfrm>
          <a:solidFill>
            <a:srgbClr val="EAEAEA"/>
          </a:solidFill>
          <a:ln w="50800">
            <a:solidFill>
              <a:srgbClr val="FFFFFF"/>
            </a:solidFill>
            <a:miter lim="800000"/>
          </a:ln>
          <a:effectLst>
            <a:outerShdw blurRad="57150" dist="31750" dir="4800000" algn="tl" rotWithShape="0">
              <a:srgbClr val="000000">
                <a:alpha val="2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2540">
            <a:bevelT w="25400" h="19050"/>
            <a:contourClr>
              <a:srgbClr val="AEAEAE"/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dirty="0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88443" y="3274308"/>
            <a:ext cx="2590800" cy="2516489"/>
          </a:xfrm>
        </p:spPr>
        <p:txBody>
          <a:bodyPr lIns="0" tIns="0" rIns="45720" anchor="t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3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9A3960E-B09B-46FD-A848-A8053ED6E681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09.12.2024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9440790-7843-4A66-BC88-B6E142EDED79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2885923115"/>
      </p:ext>
    </p:extLst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4382E78-BCCC-4D05-8B26-748DBAD26E66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09.12.2024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D589088-FD8D-4EB4-B3B2-B3EFEB08AAB3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4252254902"/>
      </p:ext>
    </p:extLst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81800" y="1143000"/>
            <a:ext cx="1905000" cy="5486400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143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280FF09-DA4F-4354-8ACA-DC271453B64C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09.12.2024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315D06A-1891-4E5E-98F2-D16C0D4438EA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401631190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>
  <p:cSld name="Заголовок и диа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иаграмма 2"/>
          <p:cNvSpPr>
            <a:spLocks noGrp="1"/>
          </p:cNvSpPr>
          <p:nvPr>
            <p:ph type="chart" idx="1"/>
          </p:nvPr>
        </p:nvSpPr>
        <p:spPr>
          <a:xfrm>
            <a:off x="457200" y="1828800"/>
            <a:ext cx="8229600" cy="4302125"/>
          </a:xfrm>
        </p:spPr>
        <p:txBody>
          <a:bodyPr/>
          <a:lstStyle/>
          <a:p>
            <a:pPr lvl="0"/>
            <a:endParaRPr lang="ru-RU" noProof="0" dirty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4209282-F964-4DFD-A2F0-B774BEB7F60C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09.12.2024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58E8EEE-9704-4CC1-BA08-1780DAC4FD53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2537432358"/>
      </p:ext>
    </p:extLst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>
  <p:cSld name="Заголовок и диа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иаграмма 2"/>
          <p:cNvSpPr>
            <a:spLocks noGrp="1"/>
          </p:cNvSpPr>
          <p:nvPr>
            <p:ph type="chart" idx="1"/>
          </p:nvPr>
        </p:nvSpPr>
        <p:spPr>
          <a:xfrm>
            <a:off x="457200" y="1828800"/>
            <a:ext cx="8229600" cy="4302125"/>
          </a:xfrm>
        </p:spPr>
        <p:txBody>
          <a:bodyPr/>
          <a:lstStyle/>
          <a:p>
            <a:pPr lvl="0"/>
            <a:endParaRPr lang="ru-RU" noProof="0" dirty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4209282-F964-4DFD-A2F0-B774BEB7F60C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09.12.2024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58E8EEE-9704-4CC1-BA08-1780DAC4FD53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30692978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Прямоугольник 22"/>
          <p:cNvSpPr/>
          <p:nvPr/>
        </p:nvSpPr>
        <p:spPr>
          <a:xfrm flipV="1">
            <a:off x="5410182" y="3810000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4" name="Прямоугольник 23"/>
          <p:cNvSpPr/>
          <p:nvPr/>
        </p:nvSpPr>
        <p:spPr>
          <a:xfrm flipV="1">
            <a:off x="5410200" y="3897010"/>
            <a:ext cx="3733801" cy="192024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5" name="Прямоугольник 24"/>
          <p:cNvSpPr/>
          <p:nvPr/>
        </p:nvSpPr>
        <p:spPr>
          <a:xfrm flipV="1">
            <a:off x="5410200" y="4115167"/>
            <a:ext cx="3733801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6" name="Прямоугольник 25"/>
          <p:cNvSpPr/>
          <p:nvPr/>
        </p:nvSpPr>
        <p:spPr>
          <a:xfrm flipV="1">
            <a:off x="5410200" y="4164403"/>
            <a:ext cx="1965960" cy="18288"/>
          </a:xfrm>
          <a:prstGeom prst="rect">
            <a:avLst/>
          </a:prstGeom>
          <a:solidFill>
            <a:schemeClr val="accent2">
              <a:alpha val="6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7" name="Прямоугольник 26"/>
          <p:cNvSpPr/>
          <p:nvPr/>
        </p:nvSpPr>
        <p:spPr>
          <a:xfrm flipV="1">
            <a:off x="5410200" y="4199572"/>
            <a:ext cx="1965960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 useBgFill="1">
        <p:nvSpPr>
          <p:cNvPr id="30" name="Скругленный прямоугольник 29"/>
          <p:cNvSpPr/>
          <p:nvPr/>
        </p:nvSpPr>
        <p:spPr bwMode="white">
          <a:xfrm>
            <a:off x="5410200" y="3962400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 useBgFill="1">
        <p:nvSpPr>
          <p:cNvPr id="31" name="Скругленный прямоугольник 30"/>
          <p:cNvSpPr/>
          <p:nvPr/>
        </p:nvSpPr>
        <p:spPr bwMode="white">
          <a:xfrm>
            <a:off x="7376507" y="406098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" y="3649662"/>
            <a:ext cx="9144000" cy="244170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0" y="3675527"/>
            <a:ext cx="9144001" cy="14067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 flipV="1">
            <a:off x="6414051" y="3643090"/>
            <a:ext cx="2729950" cy="2484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0" y="0"/>
            <a:ext cx="9144000" cy="370170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57200" y="2401887"/>
            <a:ext cx="8458200" cy="1470025"/>
          </a:xfrm>
        </p:spPr>
        <p:txBody>
          <a:bodyPr anchor="b"/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899938"/>
            <a:ext cx="4953000" cy="1752600"/>
          </a:xfrm>
        </p:spPr>
        <p:txBody>
          <a:bodyPr/>
          <a:lstStyle>
            <a:lvl1pPr marL="64008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>
          <a:xfrm>
            <a:off x="6705600" y="4206240"/>
            <a:ext cx="960120" cy="457200"/>
          </a:xfrm>
        </p:spPr>
        <p:txBody>
          <a:bodyPr/>
          <a:lstStyle/>
          <a:p>
            <a:pPr>
              <a:defRPr/>
            </a:pPr>
            <a:fld id="{1E88D322-4BF4-4789-9B08-BFD4021E1974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09.12.2024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5410200" y="4205288"/>
            <a:ext cx="1295400" cy="457200"/>
          </a:xfrm>
        </p:spPr>
        <p:txBody>
          <a:bodyPr/>
          <a:lstStyle/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8320088" y="1136"/>
            <a:ext cx="747712" cy="365760"/>
          </a:xfrm>
        </p:spPr>
        <p:txBody>
          <a:bodyPr/>
          <a:lstStyle>
            <a:lvl1pPr algn="r">
              <a:defRPr sz="180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787DEA3E-E4CB-407D-B657-CAF3B9840516}" type="slidenum">
              <a:rPr lang="ru-RU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45723364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10DBED2-638E-4B56-B5EE-9B775F226484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09.12.2024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34B4108-8E3B-4090-B5EB-83F9AF377A90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136459863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1981200"/>
            <a:ext cx="7772400" cy="1362075"/>
          </a:xfrm>
        </p:spPr>
        <p:txBody>
          <a:bodyPr anchor="b">
            <a:noAutofit/>
          </a:bodyPr>
          <a:lstStyle>
            <a:lvl1pPr algn="l">
              <a:buNone/>
              <a:defRPr sz="4300" b="1" cap="none" baseline="0">
                <a:ln w="12700">
                  <a:solidFill>
                    <a:schemeClr val="accent2">
                      <a:shade val="90000"/>
                      <a:satMod val="150000"/>
                    </a:schemeClr>
                  </a:solidFill>
                </a:ln>
                <a:solidFill>
                  <a:srgbClr val="FFFFFF"/>
                </a:solidFill>
                <a:effectLst>
                  <a:outerShdw blurRad="38100" dist="381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3367088"/>
            <a:ext cx="7772400" cy="1509712"/>
          </a:xfrm>
        </p:spPr>
        <p:txBody>
          <a:bodyPr anchor="t"/>
          <a:lstStyle>
            <a:lvl1pPr marL="45720" indent="0">
              <a:buNone/>
              <a:defRPr sz="2100" b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D731699-7BBA-473C-A0BA-731DE6B51619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09.12.2024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0385A86-A92A-4EA4-9618-82E9287A24DC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395329022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A2AD79C-1AF5-460E-8363-4C3AA3833604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09.12.2024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029D096-54BB-47B4-BC44-E02B886345BE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148542502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1143000"/>
            <a:ext cx="8382000" cy="1069848"/>
          </a:xfrm>
        </p:spPr>
        <p:txBody>
          <a:bodyPr anchor="ctr"/>
          <a:lstStyle>
            <a:lvl1pPr>
              <a:defRPr sz="4000" b="0" i="0" cap="none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81000" y="2244970"/>
            <a:ext cx="4041648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721225" y="2244970"/>
            <a:ext cx="4041775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381000" y="2708519"/>
            <a:ext cx="4041648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718304" y="2708519"/>
            <a:ext cx="4041775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6" name="Дата 2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>
              <a:defRPr/>
            </a:pPr>
            <a:fld id="{BF705A0E-2AE5-49B9-A4D4-E04509C1B171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09.12.2024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pPr>
              <a:defRPr/>
            </a:pPr>
            <a:fld id="{B4FE557B-FF79-4E09-86A0-C04C69E7BBDB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69376637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9848"/>
          </a:xfrm>
        </p:spPr>
        <p:txBody>
          <a:bodyPr anchor="ctr"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6583680" y="612648"/>
            <a:ext cx="957264" cy="457200"/>
          </a:xfrm>
        </p:spPr>
        <p:txBody>
          <a:bodyPr/>
          <a:lstStyle/>
          <a:p>
            <a:pPr>
              <a:defRPr/>
            </a:pPr>
            <a:fld id="{14E3F8EF-16E7-4989-A04D-A665C6253EDB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09.12.2024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5257800" y="612648"/>
            <a:ext cx="1325880" cy="457200"/>
          </a:xfrm>
        </p:spPr>
        <p:txBody>
          <a:bodyPr/>
          <a:lstStyle/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8174736" y="2272"/>
            <a:ext cx="762000" cy="365760"/>
          </a:xfrm>
        </p:spPr>
        <p:txBody>
          <a:bodyPr/>
          <a:lstStyle/>
          <a:p>
            <a:pPr>
              <a:defRPr/>
            </a:pPr>
            <a:fld id="{8225CCA8-A029-4ACE-A2F9-2618B1ED791E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137025254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BA39AC8-1A00-41C8-957D-33F11B962215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09.12.2024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0FCF6E5-903C-4741-80A7-091C08420D98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27894829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10DBED2-638E-4B56-B5EE-9B775F226484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09.12.2024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34B4108-8E3B-4090-B5EB-83F9AF377A90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293622754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53496" y="1101970"/>
            <a:ext cx="3383280" cy="877824"/>
          </a:xfrm>
        </p:spPr>
        <p:txBody>
          <a:bodyPr anchor="b"/>
          <a:lstStyle>
            <a:lvl1pPr algn="l">
              <a:buNone/>
              <a:defRPr sz="18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353496" y="2010727"/>
            <a:ext cx="3383280" cy="4617720"/>
          </a:xfrm>
        </p:spPr>
        <p:txBody>
          <a:bodyPr/>
          <a:lstStyle>
            <a:lvl1pPr marL="9144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152400" y="776287"/>
            <a:ext cx="5102352" cy="58521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1D8F5F5-41AD-49ED-A81E-C1429E80AB20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09.12.2024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4B3E528-E862-49EE-BC26-EE88018891AB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203912778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40434" y="1109160"/>
            <a:ext cx="586803" cy="4681637"/>
          </a:xfrm>
        </p:spPr>
        <p:txBody>
          <a:bodyPr vert="vert270" lIns="45720" tIns="0" rIns="45720" anchor="t"/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03671" y="1143000"/>
            <a:ext cx="4572000" cy="4572000"/>
          </a:xfrm>
          <a:solidFill>
            <a:srgbClr val="EAEAEA"/>
          </a:solidFill>
          <a:ln w="50800">
            <a:solidFill>
              <a:srgbClr val="FFFFFF"/>
            </a:solidFill>
            <a:miter lim="800000"/>
          </a:ln>
          <a:effectLst>
            <a:outerShdw blurRad="57150" dist="31750" dir="4800000" algn="tl" rotWithShape="0">
              <a:srgbClr val="000000">
                <a:alpha val="2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2540">
            <a:bevelT w="25400" h="19050"/>
            <a:contourClr>
              <a:srgbClr val="AEAEAE"/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dirty="0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88443" y="3274308"/>
            <a:ext cx="2590800" cy="2516489"/>
          </a:xfrm>
        </p:spPr>
        <p:txBody>
          <a:bodyPr lIns="0" tIns="0" rIns="45720" anchor="t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3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9A3960E-B09B-46FD-A848-A8053ED6E681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09.12.2024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9440790-7843-4A66-BC88-B6E142EDED79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287856724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4382E78-BCCC-4D05-8B26-748DBAD26E66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09.12.2024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D589088-FD8D-4EB4-B3B2-B3EFEB08AAB3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377238629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81800" y="1143000"/>
            <a:ext cx="1905000" cy="5486400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143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280FF09-DA4F-4354-8ACA-DC271453B64C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09.12.2024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315D06A-1891-4E5E-98F2-D16C0D4438EA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12796085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>
  <p:cSld name="Заголовок и диа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иаграмма 2"/>
          <p:cNvSpPr>
            <a:spLocks noGrp="1"/>
          </p:cNvSpPr>
          <p:nvPr>
            <p:ph type="chart" idx="1"/>
          </p:nvPr>
        </p:nvSpPr>
        <p:spPr>
          <a:xfrm>
            <a:off x="457200" y="1828800"/>
            <a:ext cx="8229600" cy="4302125"/>
          </a:xfrm>
        </p:spPr>
        <p:txBody>
          <a:bodyPr/>
          <a:lstStyle/>
          <a:p>
            <a:pPr lvl="0"/>
            <a:endParaRPr lang="ru-RU" noProof="0" dirty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4209282-F964-4DFD-A2F0-B774BEB7F60C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09.12.2024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58E8EEE-9704-4CC1-BA08-1780DAC4FD53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51662610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Прямоугольник 22"/>
          <p:cNvSpPr/>
          <p:nvPr/>
        </p:nvSpPr>
        <p:spPr>
          <a:xfrm flipV="1">
            <a:off x="5410182" y="3810000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4" name="Прямоугольник 23"/>
          <p:cNvSpPr/>
          <p:nvPr/>
        </p:nvSpPr>
        <p:spPr>
          <a:xfrm flipV="1">
            <a:off x="5410200" y="3897010"/>
            <a:ext cx="3733801" cy="192024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5" name="Прямоугольник 24"/>
          <p:cNvSpPr/>
          <p:nvPr/>
        </p:nvSpPr>
        <p:spPr>
          <a:xfrm flipV="1">
            <a:off x="5410200" y="4115167"/>
            <a:ext cx="3733801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6" name="Прямоугольник 25"/>
          <p:cNvSpPr/>
          <p:nvPr/>
        </p:nvSpPr>
        <p:spPr>
          <a:xfrm flipV="1">
            <a:off x="5410200" y="4164403"/>
            <a:ext cx="1965960" cy="18288"/>
          </a:xfrm>
          <a:prstGeom prst="rect">
            <a:avLst/>
          </a:prstGeom>
          <a:solidFill>
            <a:schemeClr val="accent2">
              <a:alpha val="6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7" name="Прямоугольник 26"/>
          <p:cNvSpPr/>
          <p:nvPr/>
        </p:nvSpPr>
        <p:spPr>
          <a:xfrm flipV="1">
            <a:off x="5410200" y="4199572"/>
            <a:ext cx="1965960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 useBgFill="1">
        <p:nvSpPr>
          <p:cNvPr id="30" name="Скругленный прямоугольник 29"/>
          <p:cNvSpPr/>
          <p:nvPr/>
        </p:nvSpPr>
        <p:spPr bwMode="white">
          <a:xfrm>
            <a:off x="5410200" y="3962400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 useBgFill="1">
        <p:nvSpPr>
          <p:cNvPr id="31" name="Скругленный прямоугольник 30"/>
          <p:cNvSpPr/>
          <p:nvPr/>
        </p:nvSpPr>
        <p:spPr bwMode="white">
          <a:xfrm>
            <a:off x="7376507" y="406098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" y="3649662"/>
            <a:ext cx="9144000" cy="244170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0" y="3675527"/>
            <a:ext cx="9144001" cy="14067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 flipV="1">
            <a:off x="6414051" y="3643090"/>
            <a:ext cx="2729950" cy="2484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0" y="0"/>
            <a:ext cx="9144000" cy="370170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57200" y="2401887"/>
            <a:ext cx="8458200" cy="1470025"/>
          </a:xfrm>
        </p:spPr>
        <p:txBody>
          <a:bodyPr anchor="b"/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899938"/>
            <a:ext cx="4953000" cy="1752600"/>
          </a:xfrm>
        </p:spPr>
        <p:txBody>
          <a:bodyPr/>
          <a:lstStyle>
            <a:lvl1pPr marL="64008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>
          <a:xfrm>
            <a:off x="6705600" y="4206240"/>
            <a:ext cx="960120" cy="457200"/>
          </a:xfrm>
        </p:spPr>
        <p:txBody>
          <a:bodyPr/>
          <a:lstStyle/>
          <a:p>
            <a:pPr>
              <a:defRPr/>
            </a:pPr>
            <a:fld id="{1E88D322-4BF4-4789-9B08-BFD4021E1974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09.12.2024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5410200" y="4205288"/>
            <a:ext cx="1295400" cy="457200"/>
          </a:xfrm>
        </p:spPr>
        <p:txBody>
          <a:bodyPr/>
          <a:lstStyle/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8320088" y="1136"/>
            <a:ext cx="747712" cy="365760"/>
          </a:xfrm>
        </p:spPr>
        <p:txBody>
          <a:bodyPr/>
          <a:lstStyle>
            <a:lvl1pPr algn="r">
              <a:defRPr sz="180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787DEA3E-E4CB-407D-B657-CAF3B9840516}" type="slidenum">
              <a:rPr lang="ru-RU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20348491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10DBED2-638E-4B56-B5EE-9B775F226484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09.12.2024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34B4108-8E3B-4090-B5EB-83F9AF377A90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186535262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1981200"/>
            <a:ext cx="7772400" cy="1362075"/>
          </a:xfrm>
        </p:spPr>
        <p:txBody>
          <a:bodyPr anchor="b">
            <a:noAutofit/>
          </a:bodyPr>
          <a:lstStyle>
            <a:lvl1pPr algn="l">
              <a:buNone/>
              <a:defRPr sz="4300" b="1" cap="none" baseline="0">
                <a:ln w="12700">
                  <a:solidFill>
                    <a:schemeClr val="accent2">
                      <a:shade val="90000"/>
                      <a:satMod val="150000"/>
                    </a:schemeClr>
                  </a:solidFill>
                </a:ln>
                <a:solidFill>
                  <a:srgbClr val="FFFFFF"/>
                </a:solidFill>
                <a:effectLst>
                  <a:outerShdw blurRad="38100" dist="381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3367088"/>
            <a:ext cx="7772400" cy="1509712"/>
          </a:xfrm>
        </p:spPr>
        <p:txBody>
          <a:bodyPr anchor="t"/>
          <a:lstStyle>
            <a:lvl1pPr marL="45720" indent="0">
              <a:buNone/>
              <a:defRPr sz="2100" b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D731699-7BBA-473C-A0BA-731DE6B51619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09.12.2024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0385A86-A92A-4EA4-9618-82E9287A24DC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78895487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A2AD79C-1AF5-460E-8363-4C3AA3833604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09.12.2024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029D096-54BB-47B4-BC44-E02B886345BE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2586630636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1143000"/>
            <a:ext cx="8382000" cy="1069848"/>
          </a:xfrm>
        </p:spPr>
        <p:txBody>
          <a:bodyPr anchor="ctr"/>
          <a:lstStyle>
            <a:lvl1pPr>
              <a:defRPr sz="4000" b="0" i="0" cap="none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81000" y="2244970"/>
            <a:ext cx="4041648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721225" y="2244970"/>
            <a:ext cx="4041775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381000" y="2708519"/>
            <a:ext cx="4041648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718304" y="2708519"/>
            <a:ext cx="4041775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6" name="Дата 2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>
              <a:defRPr/>
            </a:pPr>
            <a:fld id="{BF705A0E-2AE5-49B9-A4D4-E04509C1B171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09.12.2024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pPr>
              <a:defRPr/>
            </a:pPr>
            <a:fld id="{B4FE557B-FF79-4E09-86A0-C04C69E7BBDB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7474034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1981200"/>
            <a:ext cx="7772400" cy="1362075"/>
          </a:xfrm>
        </p:spPr>
        <p:txBody>
          <a:bodyPr anchor="b">
            <a:noAutofit/>
          </a:bodyPr>
          <a:lstStyle>
            <a:lvl1pPr algn="l">
              <a:buNone/>
              <a:defRPr sz="4300" b="1" cap="none" baseline="0">
                <a:ln w="12700">
                  <a:solidFill>
                    <a:schemeClr val="accent2">
                      <a:shade val="90000"/>
                      <a:satMod val="150000"/>
                    </a:schemeClr>
                  </a:solidFill>
                </a:ln>
                <a:solidFill>
                  <a:srgbClr val="FFFFFF"/>
                </a:solidFill>
                <a:effectLst>
                  <a:outerShdw blurRad="38100" dist="381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3367088"/>
            <a:ext cx="7772400" cy="1509712"/>
          </a:xfrm>
        </p:spPr>
        <p:txBody>
          <a:bodyPr anchor="t"/>
          <a:lstStyle>
            <a:lvl1pPr marL="45720" indent="0">
              <a:buNone/>
              <a:defRPr sz="2100" b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D731699-7BBA-473C-A0BA-731DE6B51619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09.12.2024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0385A86-A92A-4EA4-9618-82E9287A24DC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3064127555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9848"/>
          </a:xfrm>
        </p:spPr>
        <p:txBody>
          <a:bodyPr anchor="ctr"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6583680" y="612648"/>
            <a:ext cx="957264" cy="457200"/>
          </a:xfrm>
        </p:spPr>
        <p:txBody>
          <a:bodyPr/>
          <a:lstStyle/>
          <a:p>
            <a:pPr>
              <a:defRPr/>
            </a:pPr>
            <a:fld id="{14E3F8EF-16E7-4989-A04D-A665C6253EDB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09.12.2024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5257800" y="612648"/>
            <a:ext cx="1325880" cy="457200"/>
          </a:xfrm>
        </p:spPr>
        <p:txBody>
          <a:bodyPr/>
          <a:lstStyle/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8174736" y="2272"/>
            <a:ext cx="762000" cy="365760"/>
          </a:xfrm>
        </p:spPr>
        <p:txBody>
          <a:bodyPr/>
          <a:lstStyle/>
          <a:p>
            <a:pPr>
              <a:defRPr/>
            </a:pPr>
            <a:fld id="{8225CCA8-A029-4ACE-A2F9-2618B1ED791E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2379680426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BA39AC8-1A00-41C8-957D-33F11B962215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09.12.2024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0FCF6E5-903C-4741-80A7-091C08420D98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3879135011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53496" y="1101970"/>
            <a:ext cx="3383280" cy="877824"/>
          </a:xfrm>
        </p:spPr>
        <p:txBody>
          <a:bodyPr anchor="b"/>
          <a:lstStyle>
            <a:lvl1pPr algn="l">
              <a:buNone/>
              <a:defRPr sz="18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353496" y="2010727"/>
            <a:ext cx="3383280" cy="4617720"/>
          </a:xfrm>
        </p:spPr>
        <p:txBody>
          <a:bodyPr/>
          <a:lstStyle>
            <a:lvl1pPr marL="9144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152400" y="776287"/>
            <a:ext cx="5102352" cy="58521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1D8F5F5-41AD-49ED-A81E-C1429E80AB20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09.12.2024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4B3E528-E862-49EE-BC26-EE88018891AB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583015900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40434" y="1109160"/>
            <a:ext cx="586803" cy="4681637"/>
          </a:xfrm>
        </p:spPr>
        <p:txBody>
          <a:bodyPr vert="vert270" lIns="45720" tIns="0" rIns="45720" anchor="t"/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03671" y="1143000"/>
            <a:ext cx="4572000" cy="4572000"/>
          </a:xfrm>
          <a:solidFill>
            <a:srgbClr val="EAEAEA"/>
          </a:solidFill>
          <a:ln w="50800">
            <a:solidFill>
              <a:srgbClr val="FFFFFF"/>
            </a:solidFill>
            <a:miter lim="800000"/>
          </a:ln>
          <a:effectLst>
            <a:outerShdw blurRad="57150" dist="31750" dir="4800000" algn="tl" rotWithShape="0">
              <a:srgbClr val="000000">
                <a:alpha val="2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2540">
            <a:bevelT w="25400" h="19050"/>
            <a:contourClr>
              <a:srgbClr val="AEAEAE"/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dirty="0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88443" y="3274308"/>
            <a:ext cx="2590800" cy="2516489"/>
          </a:xfrm>
        </p:spPr>
        <p:txBody>
          <a:bodyPr lIns="0" tIns="0" rIns="45720" anchor="t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3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9A3960E-B09B-46FD-A848-A8053ED6E681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09.12.2024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9440790-7843-4A66-BC88-B6E142EDED79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3726807329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4382E78-BCCC-4D05-8B26-748DBAD26E66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09.12.2024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D589088-FD8D-4EB4-B3B2-B3EFEB08AAB3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1433840438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81800" y="1143000"/>
            <a:ext cx="1905000" cy="5486400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143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280FF09-DA4F-4354-8ACA-DC271453B64C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09.12.2024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315D06A-1891-4E5E-98F2-D16C0D4438EA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1728723089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>
  <p:cSld name="Заголовок и диа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иаграмма 2"/>
          <p:cNvSpPr>
            <a:spLocks noGrp="1"/>
          </p:cNvSpPr>
          <p:nvPr>
            <p:ph type="chart" idx="1"/>
          </p:nvPr>
        </p:nvSpPr>
        <p:spPr>
          <a:xfrm>
            <a:off x="457200" y="1828800"/>
            <a:ext cx="8229600" cy="4302125"/>
          </a:xfrm>
        </p:spPr>
        <p:txBody>
          <a:bodyPr/>
          <a:lstStyle/>
          <a:p>
            <a:pPr lvl="0"/>
            <a:endParaRPr lang="ru-RU" noProof="0" dirty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4209282-F964-4DFD-A2F0-B774BEB7F60C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09.12.2024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58E8EEE-9704-4CC1-BA08-1780DAC4FD53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3436218735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Прямоугольник 22"/>
          <p:cNvSpPr/>
          <p:nvPr/>
        </p:nvSpPr>
        <p:spPr>
          <a:xfrm flipV="1">
            <a:off x="5410182" y="3810000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4" name="Прямоугольник 23"/>
          <p:cNvSpPr/>
          <p:nvPr/>
        </p:nvSpPr>
        <p:spPr>
          <a:xfrm flipV="1">
            <a:off x="5410200" y="3897010"/>
            <a:ext cx="3733801" cy="192024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5" name="Прямоугольник 24"/>
          <p:cNvSpPr/>
          <p:nvPr/>
        </p:nvSpPr>
        <p:spPr>
          <a:xfrm flipV="1">
            <a:off x="5410200" y="4115167"/>
            <a:ext cx="3733801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6" name="Прямоугольник 25"/>
          <p:cNvSpPr/>
          <p:nvPr/>
        </p:nvSpPr>
        <p:spPr>
          <a:xfrm flipV="1">
            <a:off x="5410200" y="4164403"/>
            <a:ext cx="1965960" cy="18288"/>
          </a:xfrm>
          <a:prstGeom prst="rect">
            <a:avLst/>
          </a:prstGeom>
          <a:solidFill>
            <a:schemeClr val="accent2">
              <a:alpha val="6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7" name="Прямоугольник 26"/>
          <p:cNvSpPr/>
          <p:nvPr/>
        </p:nvSpPr>
        <p:spPr>
          <a:xfrm flipV="1">
            <a:off x="5410200" y="4199572"/>
            <a:ext cx="1965960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 useBgFill="1">
        <p:nvSpPr>
          <p:cNvPr id="30" name="Скругленный прямоугольник 29"/>
          <p:cNvSpPr/>
          <p:nvPr/>
        </p:nvSpPr>
        <p:spPr bwMode="white">
          <a:xfrm>
            <a:off x="5410200" y="3962400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 useBgFill="1">
        <p:nvSpPr>
          <p:cNvPr id="31" name="Скругленный прямоугольник 30"/>
          <p:cNvSpPr/>
          <p:nvPr/>
        </p:nvSpPr>
        <p:spPr bwMode="white">
          <a:xfrm>
            <a:off x="7376507" y="406098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" y="3649662"/>
            <a:ext cx="9144000" cy="244170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0" y="3675527"/>
            <a:ext cx="9144001" cy="14067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 flipV="1">
            <a:off x="6414051" y="3643090"/>
            <a:ext cx="2729950" cy="2484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0" y="0"/>
            <a:ext cx="9144000" cy="370170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57200" y="2401887"/>
            <a:ext cx="8458200" cy="1470025"/>
          </a:xfrm>
        </p:spPr>
        <p:txBody>
          <a:bodyPr anchor="b"/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899938"/>
            <a:ext cx="4953000" cy="1752600"/>
          </a:xfrm>
        </p:spPr>
        <p:txBody>
          <a:bodyPr/>
          <a:lstStyle>
            <a:lvl1pPr marL="64008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>
          <a:xfrm>
            <a:off x="6705600" y="4206240"/>
            <a:ext cx="960120" cy="457200"/>
          </a:xfrm>
        </p:spPr>
        <p:txBody>
          <a:bodyPr/>
          <a:lstStyle/>
          <a:p>
            <a:pPr>
              <a:defRPr/>
            </a:pPr>
            <a:fld id="{1E88D322-4BF4-4789-9B08-BFD4021E1974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09.12.2024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5410200" y="4205288"/>
            <a:ext cx="1295400" cy="457200"/>
          </a:xfrm>
        </p:spPr>
        <p:txBody>
          <a:bodyPr/>
          <a:lstStyle/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8320088" y="1136"/>
            <a:ext cx="747712" cy="365760"/>
          </a:xfrm>
        </p:spPr>
        <p:txBody>
          <a:bodyPr/>
          <a:lstStyle>
            <a:lvl1pPr algn="r">
              <a:defRPr sz="180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787DEA3E-E4CB-407D-B657-CAF3B9840516}" type="slidenum">
              <a:rPr lang="ru-RU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535671666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10DBED2-638E-4B56-B5EE-9B775F226484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09.12.2024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34B4108-8E3B-4090-B5EB-83F9AF377A90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2960738785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1981200"/>
            <a:ext cx="7772400" cy="1362075"/>
          </a:xfrm>
        </p:spPr>
        <p:txBody>
          <a:bodyPr anchor="b">
            <a:noAutofit/>
          </a:bodyPr>
          <a:lstStyle>
            <a:lvl1pPr algn="l">
              <a:buNone/>
              <a:defRPr sz="4300" b="1" cap="none" baseline="0">
                <a:ln w="12700">
                  <a:solidFill>
                    <a:schemeClr val="accent2">
                      <a:shade val="90000"/>
                      <a:satMod val="150000"/>
                    </a:schemeClr>
                  </a:solidFill>
                </a:ln>
                <a:solidFill>
                  <a:srgbClr val="FFFFFF"/>
                </a:solidFill>
                <a:effectLst>
                  <a:outerShdw blurRad="38100" dist="381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3367088"/>
            <a:ext cx="7772400" cy="1509712"/>
          </a:xfrm>
        </p:spPr>
        <p:txBody>
          <a:bodyPr anchor="t"/>
          <a:lstStyle>
            <a:lvl1pPr marL="45720" indent="0">
              <a:buNone/>
              <a:defRPr sz="2100" b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D731699-7BBA-473C-A0BA-731DE6B51619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09.12.2024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0385A86-A92A-4EA4-9618-82E9287A24DC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7134540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A2AD79C-1AF5-460E-8363-4C3AA3833604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09.12.2024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029D096-54BB-47B4-BC44-E02B886345BE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3047053421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A2AD79C-1AF5-460E-8363-4C3AA3833604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09.12.2024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029D096-54BB-47B4-BC44-E02B886345BE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984526748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1143000"/>
            <a:ext cx="8382000" cy="1069848"/>
          </a:xfrm>
        </p:spPr>
        <p:txBody>
          <a:bodyPr anchor="ctr"/>
          <a:lstStyle>
            <a:lvl1pPr>
              <a:defRPr sz="4000" b="0" i="0" cap="none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81000" y="2244970"/>
            <a:ext cx="4041648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721225" y="2244970"/>
            <a:ext cx="4041775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381000" y="2708519"/>
            <a:ext cx="4041648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718304" y="2708519"/>
            <a:ext cx="4041775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6" name="Дата 2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>
              <a:defRPr/>
            </a:pPr>
            <a:fld id="{BF705A0E-2AE5-49B9-A4D4-E04509C1B171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09.12.2024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pPr>
              <a:defRPr/>
            </a:pPr>
            <a:fld id="{B4FE557B-FF79-4E09-86A0-C04C69E7BBDB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445372688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9848"/>
          </a:xfrm>
        </p:spPr>
        <p:txBody>
          <a:bodyPr anchor="ctr"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6583680" y="612648"/>
            <a:ext cx="957264" cy="457200"/>
          </a:xfrm>
        </p:spPr>
        <p:txBody>
          <a:bodyPr/>
          <a:lstStyle/>
          <a:p>
            <a:pPr>
              <a:defRPr/>
            </a:pPr>
            <a:fld id="{14E3F8EF-16E7-4989-A04D-A665C6253EDB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09.12.2024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5257800" y="612648"/>
            <a:ext cx="1325880" cy="457200"/>
          </a:xfrm>
        </p:spPr>
        <p:txBody>
          <a:bodyPr/>
          <a:lstStyle/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8174736" y="2272"/>
            <a:ext cx="762000" cy="365760"/>
          </a:xfrm>
        </p:spPr>
        <p:txBody>
          <a:bodyPr/>
          <a:lstStyle/>
          <a:p>
            <a:pPr>
              <a:defRPr/>
            </a:pPr>
            <a:fld id="{8225CCA8-A029-4ACE-A2F9-2618B1ED791E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39011608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BA39AC8-1A00-41C8-957D-33F11B962215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09.12.2024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0FCF6E5-903C-4741-80A7-091C08420D98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890175942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53496" y="1101970"/>
            <a:ext cx="3383280" cy="877824"/>
          </a:xfrm>
        </p:spPr>
        <p:txBody>
          <a:bodyPr anchor="b"/>
          <a:lstStyle>
            <a:lvl1pPr algn="l">
              <a:buNone/>
              <a:defRPr sz="18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353496" y="2010727"/>
            <a:ext cx="3383280" cy="4617720"/>
          </a:xfrm>
        </p:spPr>
        <p:txBody>
          <a:bodyPr/>
          <a:lstStyle>
            <a:lvl1pPr marL="9144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152400" y="776287"/>
            <a:ext cx="5102352" cy="58521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1D8F5F5-41AD-49ED-A81E-C1429E80AB20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09.12.2024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4B3E528-E862-49EE-BC26-EE88018891AB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3788875179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40434" y="1109160"/>
            <a:ext cx="586803" cy="4681637"/>
          </a:xfrm>
        </p:spPr>
        <p:txBody>
          <a:bodyPr vert="vert270" lIns="45720" tIns="0" rIns="45720" anchor="t"/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03671" y="1143000"/>
            <a:ext cx="4572000" cy="4572000"/>
          </a:xfrm>
          <a:solidFill>
            <a:srgbClr val="EAEAEA"/>
          </a:solidFill>
          <a:ln w="50800">
            <a:solidFill>
              <a:srgbClr val="FFFFFF"/>
            </a:solidFill>
            <a:miter lim="800000"/>
          </a:ln>
          <a:effectLst>
            <a:outerShdw blurRad="57150" dist="31750" dir="4800000" algn="tl" rotWithShape="0">
              <a:srgbClr val="000000">
                <a:alpha val="2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2540">
            <a:bevelT w="25400" h="19050"/>
            <a:contourClr>
              <a:srgbClr val="AEAEAE"/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dirty="0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88443" y="3274308"/>
            <a:ext cx="2590800" cy="2516489"/>
          </a:xfrm>
        </p:spPr>
        <p:txBody>
          <a:bodyPr lIns="0" tIns="0" rIns="45720" anchor="t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3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9A3960E-B09B-46FD-A848-A8053ED6E681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09.12.2024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9440790-7843-4A66-BC88-B6E142EDED79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495076089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4382E78-BCCC-4D05-8B26-748DBAD26E66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09.12.2024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D589088-FD8D-4EB4-B3B2-B3EFEB08AAB3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2521150413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81800" y="1143000"/>
            <a:ext cx="1905000" cy="5486400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143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280FF09-DA4F-4354-8ACA-DC271453B64C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09.12.2024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315D06A-1891-4E5E-98F2-D16C0D4438EA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4109195809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>
  <p:cSld name="Заголовок и диа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иаграмма 2"/>
          <p:cNvSpPr>
            <a:spLocks noGrp="1"/>
          </p:cNvSpPr>
          <p:nvPr>
            <p:ph type="chart" idx="1"/>
          </p:nvPr>
        </p:nvSpPr>
        <p:spPr>
          <a:xfrm>
            <a:off x="457200" y="1828800"/>
            <a:ext cx="8229600" cy="4302125"/>
          </a:xfrm>
        </p:spPr>
        <p:txBody>
          <a:bodyPr/>
          <a:lstStyle/>
          <a:p>
            <a:pPr lvl="0"/>
            <a:endParaRPr lang="ru-RU" noProof="0" dirty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4209282-F964-4DFD-A2F0-B774BEB7F60C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09.12.2024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58E8EEE-9704-4CC1-BA08-1780DAC4FD53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135395548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Прямоугольник 22"/>
          <p:cNvSpPr/>
          <p:nvPr/>
        </p:nvSpPr>
        <p:spPr>
          <a:xfrm flipV="1">
            <a:off x="5410182" y="3810000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4" name="Прямоугольник 23"/>
          <p:cNvSpPr/>
          <p:nvPr/>
        </p:nvSpPr>
        <p:spPr>
          <a:xfrm flipV="1">
            <a:off x="5410200" y="3897010"/>
            <a:ext cx="3733801" cy="192024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5" name="Прямоугольник 24"/>
          <p:cNvSpPr/>
          <p:nvPr/>
        </p:nvSpPr>
        <p:spPr>
          <a:xfrm flipV="1">
            <a:off x="5410200" y="4115167"/>
            <a:ext cx="3733801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6" name="Прямоугольник 25"/>
          <p:cNvSpPr/>
          <p:nvPr/>
        </p:nvSpPr>
        <p:spPr>
          <a:xfrm flipV="1">
            <a:off x="5410200" y="4164403"/>
            <a:ext cx="1965960" cy="18288"/>
          </a:xfrm>
          <a:prstGeom prst="rect">
            <a:avLst/>
          </a:prstGeom>
          <a:solidFill>
            <a:schemeClr val="accent2">
              <a:alpha val="6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7" name="Прямоугольник 26"/>
          <p:cNvSpPr/>
          <p:nvPr/>
        </p:nvSpPr>
        <p:spPr>
          <a:xfrm flipV="1">
            <a:off x="5410200" y="4199572"/>
            <a:ext cx="1965960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 useBgFill="1">
        <p:nvSpPr>
          <p:cNvPr id="30" name="Скругленный прямоугольник 29"/>
          <p:cNvSpPr/>
          <p:nvPr/>
        </p:nvSpPr>
        <p:spPr bwMode="white">
          <a:xfrm>
            <a:off x="5410200" y="3962400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 useBgFill="1">
        <p:nvSpPr>
          <p:cNvPr id="31" name="Скругленный прямоугольник 30"/>
          <p:cNvSpPr/>
          <p:nvPr/>
        </p:nvSpPr>
        <p:spPr bwMode="white">
          <a:xfrm>
            <a:off x="7376507" y="406098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" y="3649662"/>
            <a:ext cx="9144000" cy="244170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0" y="3675527"/>
            <a:ext cx="9144001" cy="14067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 flipV="1">
            <a:off x="6414051" y="3643090"/>
            <a:ext cx="2729950" cy="2484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0" y="0"/>
            <a:ext cx="9144000" cy="370170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57200" y="2401887"/>
            <a:ext cx="8458200" cy="1470025"/>
          </a:xfrm>
        </p:spPr>
        <p:txBody>
          <a:bodyPr anchor="b"/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899938"/>
            <a:ext cx="4953000" cy="1752600"/>
          </a:xfrm>
        </p:spPr>
        <p:txBody>
          <a:bodyPr/>
          <a:lstStyle>
            <a:lvl1pPr marL="64008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>
          <a:xfrm>
            <a:off x="6705600" y="4206240"/>
            <a:ext cx="960120" cy="457200"/>
          </a:xfrm>
        </p:spPr>
        <p:txBody>
          <a:bodyPr/>
          <a:lstStyle/>
          <a:p>
            <a:pPr>
              <a:defRPr/>
            </a:pPr>
            <a:fld id="{1E88D322-4BF4-4789-9B08-BFD4021E1974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09.12.2024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5410200" y="4205288"/>
            <a:ext cx="1295400" cy="457200"/>
          </a:xfrm>
        </p:spPr>
        <p:txBody>
          <a:bodyPr/>
          <a:lstStyle/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8320088" y="1136"/>
            <a:ext cx="747712" cy="365760"/>
          </a:xfrm>
        </p:spPr>
        <p:txBody>
          <a:bodyPr/>
          <a:lstStyle>
            <a:lvl1pPr algn="r">
              <a:defRPr sz="180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787DEA3E-E4CB-407D-B657-CAF3B9840516}" type="slidenum">
              <a:rPr lang="ru-RU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1051730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1143000"/>
            <a:ext cx="8382000" cy="1069848"/>
          </a:xfrm>
        </p:spPr>
        <p:txBody>
          <a:bodyPr anchor="ctr"/>
          <a:lstStyle>
            <a:lvl1pPr>
              <a:defRPr sz="4000" b="0" i="0" cap="none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81000" y="2244970"/>
            <a:ext cx="4041648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721225" y="2244970"/>
            <a:ext cx="4041775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381000" y="2708519"/>
            <a:ext cx="4041648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718304" y="2708519"/>
            <a:ext cx="4041775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6" name="Дата 2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>
              <a:defRPr/>
            </a:pPr>
            <a:fld id="{BF705A0E-2AE5-49B9-A4D4-E04509C1B171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09.12.2024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pPr>
              <a:defRPr/>
            </a:pPr>
            <a:fld id="{B4FE557B-FF79-4E09-86A0-C04C69E7BBDB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739297962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10DBED2-638E-4B56-B5EE-9B775F226484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09.12.2024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34B4108-8E3B-4090-B5EB-83F9AF377A90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411394191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1981200"/>
            <a:ext cx="7772400" cy="1362075"/>
          </a:xfrm>
        </p:spPr>
        <p:txBody>
          <a:bodyPr anchor="b">
            <a:noAutofit/>
          </a:bodyPr>
          <a:lstStyle>
            <a:lvl1pPr algn="l">
              <a:buNone/>
              <a:defRPr sz="4300" b="1" cap="none" baseline="0">
                <a:ln w="12700">
                  <a:solidFill>
                    <a:schemeClr val="accent2">
                      <a:shade val="90000"/>
                      <a:satMod val="150000"/>
                    </a:schemeClr>
                  </a:solidFill>
                </a:ln>
                <a:solidFill>
                  <a:srgbClr val="FFFFFF"/>
                </a:solidFill>
                <a:effectLst>
                  <a:outerShdw blurRad="38100" dist="381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3367088"/>
            <a:ext cx="7772400" cy="1509712"/>
          </a:xfrm>
        </p:spPr>
        <p:txBody>
          <a:bodyPr anchor="t"/>
          <a:lstStyle>
            <a:lvl1pPr marL="45720" indent="0">
              <a:buNone/>
              <a:defRPr sz="2100" b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D731699-7BBA-473C-A0BA-731DE6B51619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09.12.2024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0385A86-A92A-4EA4-9618-82E9287A24DC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2769482194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A2AD79C-1AF5-460E-8363-4C3AA3833604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09.12.2024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029D096-54BB-47B4-BC44-E02B886345BE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649662110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1143000"/>
            <a:ext cx="8382000" cy="1069848"/>
          </a:xfrm>
        </p:spPr>
        <p:txBody>
          <a:bodyPr anchor="ctr"/>
          <a:lstStyle>
            <a:lvl1pPr>
              <a:defRPr sz="4000" b="0" i="0" cap="none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81000" y="2244970"/>
            <a:ext cx="4041648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721225" y="2244970"/>
            <a:ext cx="4041775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381000" y="2708519"/>
            <a:ext cx="4041648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718304" y="2708519"/>
            <a:ext cx="4041775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6" name="Дата 2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>
              <a:defRPr/>
            </a:pPr>
            <a:fld id="{BF705A0E-2AE5-49B9-A4D4-E04509C1B171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09.12.2024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pPr>
              <a:defRPr/>
            </a:pPr>
            <a:fld id="{B4FE557B-FF79-4E09-86A0-C04C69E7BBDB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654285807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9848"/>
          </a:xfrm>
        </p:spPr>
        <p:txBody>
          <a:bodyPr anchor="ctr"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6583680" y="612648"/>
            <a:ext cx="957264" cy="457200"/>
          </a:xfrm>
        </p:spPr>
        <p:txBody>
          <a:bodyPr/>
          <a:lstStyle/>
          <a:p>
            <a:pPr>
              <a:defRPr/>
            </a:pPr>
            <a:fld id="{14E3F8EF-16E7-4989-A04D-A665C6253EDB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09.12.2024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5257800" y="612648"/>
            <a:ext cx="1325880" cy="457200"/>
          </a:xfrm>
        </p:spPr>
        <p:txBody>
          <a:bodyPr/>
          <a:lstStyle/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8174736" y="2272"/>
            <a:ext cx="762000" cy="365760"/>
          </a:xfrm>
        </p:spPr>
        <p:txBody>
          <a:bodyPr/>
          <a:lstStyle/>
          <a:p>
            <a:pPr>
              <a:defRPr/>
            </a:pPr>
            <a:fld id="{8225CCA8-A029-4ACE-A2F9-2618B1ED791E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323442590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BA39AC8-1A00-41C8-957D-33F11B962215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09.12.2024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0FCF6E5-903C-4741-80A7-091C08420D98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290683608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53496" y="1101970"/>
            <a:ext cx="3383280" cy="877824"/>
          </a:xfrm>
        </p:spPr>
        <p:txBody>
          <a:bodyPr anchor="b"/>
          <a:lstStyle>
            <a:lvl1pPr algn="l">
              <a:buNone/>
              <a:defRPr sz="18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353496" y="2010727"/>
            <a:ext cx="3383280" cy="4617720"/>
          </a:xfrm>
        </p:spPr>
        <p:txBody>
          <a:bodyPr/>
          <a:lstStyle>
            <a:lvl1pPr marL="9144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152400" y="776287"/>
            <a:ext cx="5102352" cy="58521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1D8F5F5-41AD-49ED-A81E-C1429E80AB20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09.12.2024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4B3E528-E862-49EE-BC26-EE88018891AB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818409935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40434" y="1109160"/>
            <a:ext cx="586803" cy="4681637"/>
          </a:xfrm>
        </p:spPr>
        <p:txBody>
          <a:bodyPr vert="vert270" lIns="45720" tIns="0" rIns="45720" anchor="t"/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03671" y="1143000"/>
            <a:ext cx="4572000" cy="4572000"/>
          </a:xfrm>
          <a:solidFill>
            <a:srgbClr val="EAEAEA"/>
          </a:solidFill>
          <a:ln w="50800">
            <a:solidFill>
              <a:srgbClr val="FFFFFF"/>
            </a:solidFill>
            <a:miter lim="800000"/>
          </a:ln>
          <a:effectLst>
            <a:outerShdw blurRad="57150" dist="31750" dir="4800000" algn="tl" rotWithShape="0">
              <a:srgbClr val="000000">
                <a:alpha val="2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2540">
            <a:bevelT w="25400" h="19050"/>
            <a:contourClr>
              <a:srgbClr val="AEAEAE"/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dirty="0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88443" y="3274308"/>
            <a:ext cx="2590800" cy="2516489"/>
          </a:xfrm>
        </p:spPr>
        <p:txBody>
          <a:bodyPr lIns="0" tIns="0" rIns="45720" anchor="t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3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9A3960E-B09B-46FD-A848-A8053ED6E681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09.12.2024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9440790-7843-4A66-BC88-B6E142EDED79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1719598266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4382E78-BCCC-4D05-8B26-748DBAD26E66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09.12.2024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D589088-FD8D-4EB4-B3B2-B3EFEB08AAB3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696623115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81800" y="1143000"/>
            <a:ext cx="1905000" cy="5486400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143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280FF09-DA4F-4354-8ACA-DC271453B64C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09.12.2024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315D06A-1891-4E5E-98F2-D16C0D4438EA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20997462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9848"/>
          </a:xfrm>
        </p:spPr>
        <p:txBody>
          <a:bodyPr anchor="ctr"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6583680" y="612648"/>
            <a:ext cx="957264" cy="457200"/>
          </a:xfrm>
        </p:spPr>
        <p:txBody>
          <a:bodyPr/>
          <a:lstStyle/>
          <a:p>
            <a:pPr>
              <a:defRPr/>
            </a:pPr>
            <a:fld id="{14E3F8EF-16E7-4989-A04D-A665C6253EDB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09.12.2024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5257800" y="612648"/>
            <a:ext cx="1325880" cy="457200"/>
          </a:xfrm>
        </p:spPr>
        <p:txBody>
          <a:bodyPr/>
          <a:lstStyle/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8174736" y="2272"/>
            <a:ext cx="762000" cy="365760"/>
          </a:xfrm>
        </p:spPr>
        <p:txBody>
          <a:bodyPr/>
          <a:lstStyle/>
          <a:p>
            <a:pPr>
              <a:defRPr/>
            </a:pPr>
            <a:fld id="{8225CCA8-A029-4ACE-A2F9-2618B1ED791E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4025298152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>
  <p:cSld name="Заголовок и диа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иаграмма 2"/>
          <p:cNvSpPr>
            <a:spLocks noGrp="1"/>
          </p:cNvSpPr>
          <p:nvPr>
            <p:ph type="chart" idx="1"/>
          </p:nvPr>
        </p:nvSpPr>
        <p:spPr>
          <a:xfrm>
            <a:off x="457200" y="1828800"/>
            <a:ext cx="8229600" cy="4302125"/>
          </a:xfrm>
        </p:spPr>
        <p:txBody>
          <a:bodyPr/>
          <a:lstStyle/>
          <a:p>
            <a:pPr lvl="0"/>
            <a:endParaRPr lang="ru-RU" noProof="0" dirty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4209282-F964-4DFD-A2F0-B774BEB7F60C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09.12.2024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58E8EEE-9704-4CC1-BA08-1780DAC4FD53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336265314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Прямоугольник 22"/>
          <p:cNvSpPr/>
          <p:nvPr/>
        </p:nvSpPr>
        <p:spPr>
          <a:xfrm flipV="1">
            <a:off x="5410182" y="3810000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4" name="Прямоугольник 23"/>
          <p:cNvSpPr/>
          <p:nvPr/>
        </p:nvSpPr>
        <p:spPr>
          <a:xfrm flipV="1">
            <a:off x="5410200" y="3897010"/>
            <a:ext cx="3733801" cy="192024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5" name="Прямоугольник 24"/>
          <p:cNvSpPr/>
          <p:nvPr/>
        </p:nvSpPr>
        <p:spPr>
          <a:xfrm flipV="1">
            <a:off x="5410200" y="4115167"/>
            <a:ext cx="3733801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6" name="Прямоугольник 25"/>
          <p:cNvSpPr/>
          <p:nvPr/>
        </p:nvSpPr>
        <p:spPr>
          <a:xfrm flipV="1">
            <a:off x="5410200" y="4164403"/>
            <a:ext cx="1965960" cy="18288"/>
          </a:xfrm>
          <a:prstGeom prst="rect">
            <a:avLst/>
          </a:prstGeom>
          <a:solidFill>
            <a:schemeClr val="accent2">
              <a:alpha val="6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7" name="Прямоугольник 26"/>
          <p:cNvSpPr/>
          <p:nvPr/>
        </p:nvSpPr>
        <p:spPr>
          <a:xfrm flipV="1">
            <a:off x="5410200" y="4199572"/>
            <a:ext cx="1965960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 useBgFill="1">
        <p:nvSpPr>
          <p:cNvPr id="30" name="Скругленный прямоугольник 29"/>
          <p:cNvSpPr/>
          <p:nvPr/>
        </p:nvSpPr>
        <p:spPr bwMode="white">
          <a:xfrm>
            <a:off x="5410200" y="3962400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 useBgFill="1">
        <p:nvSpPr>
          <p:cNvPr id="31" name="Скругленный прямоугольник 30"/>
          <p:cNvSpPr/>
          <p:nvPr/>
        </p:nvSpPr>
        <p:spPr bwMode="white">
          <a:xfrm>
            <a:off x="7376507" y="406098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" y="3649662"/>
            <a:ext cx="9144000" cy="244170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0" y="3675527"/>
            <a:ext cx="9144001" cy="14067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 flipV="1">
            <a:off x="6414051" y="3643090"/>
            <a:ext cx="2729950" cy="2484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0" y="0"/>
            <a:ext cx="9144000" cy="370170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57200" y="2401887"/>
            <a:ext cx="8458200" cy="1470025"/>
          </a:xfrm>
        </p:spPr>
        <p:txBody>
          <a:bodyPr anchor="b"/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899938"/>
            <a:ext cx="4953000" cy="1752600"/>
          </a:xfrm>
        </p:spPr>
        <p:txBody>
          <a:bodyPr/>
          <a:lstStyle>
            <a:lvl1pPr marL="64008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>
          <a:xfrm>
            <a:off x="6705600" y="4206240"/>
            <a:ext cx="960120" cy="457200"/>
          </a:xfrm>
        </p:spPr>
        <p:txBody>
          <a:bodyPr/>
          <a:lstStyle/>
          <a:p>
            <a:pPr>
              <a:defRPr/>
            </a:pPr>
            <a:fld id="{1E88D322-4BF4-4789-9B08-BFD4021E1974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09.12.2024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5410200" y="4205288"/>
            <a:ext cx="1295400" cy="457200"/>
          </a:xfrm>
        </p:spPr>
        <p:txBody>
          <a:bodyPr/>
          <a:lstStyle/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8320088" y="1136"/>
            <a:ext cx="747712" cy="365760"/>
          </a:xfrm>
        </p:spPr>
        <p:txBody>
          <a:bodyPr/>
          <a:lstStyle>
            <a:lvl1pPr algn="r">
              <a:defRPr sz="180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787DEA3E-E4CB-407D-B657-CAF3B9840516}" type="slidenum">
              <a:rPr lang="ru-RU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793253394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10DBED2-638E-4B56-B5EE-9B775F226484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09.12.2024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34B4108-8E3B-4090-B5EB-83F9AF377A90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3027916698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1981200"/>
            <a:ext cx="7772400" cy="1362075"/>
          </a:xfrm>
        </p:spPr>
        <p:txBody>
          <a:bodyPr anchor="b">
            <a:noAutofit/>
          </a:bodyPr>
          <a:lstStyle>
            <a:lvl1pPr algn="l">
              <a:buNone/>
              <a:defRPr sz="4300" b="1" cap="none" baseline="0">
                <a:ln w="12700">
                  <a:solidFill>
                    <a:schemeClr val="accent2">
                      <a:shade val="90000"/>
                      <a:satMod val="150000"/>
                    </a:schemeClr>
                  </a:solidFill>
                </a:ln>
                <a:solidFill>
                  <a:srgbClr val="FFFFFF"/>
                </a:solidFill>
                <a:effectLst>
                  <a:outerShdw blurRad="38100" dist="381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3367088"/>
            <a:ext cx="7772400" cy="1509712"/>
          </a:xfrm>
        </p:spPr>
        <p:txBody>
          <a:bodyPr anchor="t"/>
          <a:lstStyle>
            <a:lvl1pPr marL="45720" indent="0">
              <a:buNone/>
              <a:defRPr sz="2100" b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D731699-7BBA-473C-A0BA-731DE6B51619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09.12.2024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0385A86-A92A-4EA4-9618-82E9287A24DC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3997145981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A2AD79C-1AF5-460E-8363-4C3AA3833604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09.12.2024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029D096-54BB-47B4-BC44-E02B886345BE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4239534127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1143000"/>
            <a:ext cx="8382000" cy="1069848"/>
          </a:xfrm>
        </p:spPr>
        <p:txBody>
          <a:bodyPr anchor="ctr"/>
          <a:lstStyle>
            <a:lvl1pPr>
              <a:defRPr sz="4000" b="0" i="0" cap="none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81000" y="2244970"/>
            <a:ext cx="4041648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721225" y="2244970"/>
            <a:ext cx="4041775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381000" y="2708519"/>
            <a:ext cx="4041648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718304" y="2708519"/>
            <a:ext cx="4041775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6" name="Дата 2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>
              <a:defRPr/>
            </a:pPr>
            <a:fld id="{BF705A0E-2AE5-49B9-A4D4-E04509C1B171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09.12.2024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pPr>
              <a:defRPr/>
            </a:pPr>
            <a:fld id="{B4FE557B-FF79-4E09-86A0-C04C69E7BBDB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137778963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9848"/>
          </a:xfrm>
        </p:spPr>
        <p:txBody>
          <a:bodyPr anchor="ctr"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6583680" y="612648"/>
            <a:ext cx="957264" cy="457200"/>
          </a:xfrm>
        </p:spPr>
        <p:txBody>
          <a:bodyPr/>
          <a:lstStyle/>
          <a:p>
            <a:pPr>
              <a:defRPr/>
            </a:pPr>
            <a:fld id="{14E3F8EF-16E7-4989-A04D-A665C6253EDB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09.12.2024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5257800" y="612648"/>
            <a:ext cx="1325880" cy="457200"/>
          </a:xfrm>
        </p:spPr>
        <p:txBody>
          <a:bodyPr/>
          <a:lstStyle/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8174736" y="2272"/>
            <a:ext cx="762000" cy="365760"/>
          </a:xfrm>
        </p:spPr>
        <p:txBody>
          <a:bodyPr/>
          <a:lstStyle/>
          <a:p>
            <a:pPr>
              <a:defRPr/>
            </a:pPr>
            <a:fld id="{8225CCA8-A029-4ACE-A2F9-2618B1ED791E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3337058470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BA39AC8-1A00-41C8-957D-33F11B962215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09.12.2024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0FCF6E5-903C-4741-80A7-091C08420D98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2933099990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53496" y="1101970"/>
            <a:ext cx="3383280" cy="877824"/>
          </a:xfrm>
        </p:spPr>
        <p:txBody>
          <a:bodyPr anchor="b"/>
          <a:lstStyle>
            <a:lvl1pPr algn="l">
              <a:buNone/>
              <a:defRPr sz="18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353496" y="2010727"/>
            <a:ext cx="3383280" cy="4617720"/>
          </a:xfrm>
        </p:spPr>
        <p:txBody>
          <a:bodyPr/>
          <a:lstStyle>
            <a:lvl1pPr marL="9144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152400" y="776287"/>
            <a:ext cx="5102352" cy="58521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1D8F5F5-41AD-49ED-A81E-C1429E80AB20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09.12.2024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4B3E528-E862-49EE-BC26-EE88018891AB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1977214209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40434" y="1109160"/>
            <a:ext cx="586803" cy="4681637"/>
          </a:xfrm>
        </p:spPr>
        <p:txBody>
          <a:bodyPr vert="vert270" lIns="45720" tIns="0" rIns="45720" anchor="t"/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03671" y="1143000"/>
            <a:ext cx="4572000" cy="4572000"/>
          </a:xfrm>
          <a:solidFill>
            <a:srgbClr val="EAEAEA"/>
          </a:solidFill>
          <a:ln w="50800">
            <a:solidFill>
              <a:srgbClr val="FFFFFF"/>
            </a:solidFill>
            <a:miter lim="800000"/>
          </a:ln>
          <a:effectLst>
            <a:outerShdw blurRad="57150" dist="31750" dir="4800000" algn="tl" rotWithShape="0">
              <a:srgbClr val="000000">
                <a:alpha val="2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2540">
            <a:bevelT w="25400" h="19050"/>
            <a:contourClr>
              <a:srgbClr val="AEAEAE"/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dirty="0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88443" y="3274308"/>
            <a:ext cx="2590800" cy="2516489"/>
          </a:xfrm>
        </p:spPr>
        <p:txBody>
          <a:bodyPr lIns="0" tIns="0" rIns="45720" anchor="t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3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9A3960E-B09B-46FD-A848-A8053ED6E681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09.12.2024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9440790-7843-4A66-BC88-B6E142EDED79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10098446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BA39AC8-1A00-41C8-957D-33F11B962215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09.12.2024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0FCF6E5-903C-4741-80A7-091C08420D98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3119578996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4382E78-BCCC-4D05-8B26-748DBAD26E66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09.12.2024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D589088-FD8D-4EB4-B3B2-B3EFEB08AAB3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468972297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81800" y="1143000"/>
            <a:ext cx="1905000" cy="5486400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143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280FF09-DA4F-4354-8ACA-DC271453B64C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09.12.2024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315D06A-1891-4E5E-98F2-D16C0D4438EA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2817668222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>
  <p:cSld name="Заголовок и диа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иаграмма 2"/>
          <p:cNvSpPr>
            <a:spLocks noGrp="1"/>
          </p:cNvSpPr>
          <p:nvPr>
            <p:ph type="chart" idx="1"/>
          </p:nvPr>
        </p:nvSpPr>
        <p:spPr>
          <a:xfrm>
            <a:off x="457200" y="1828800"/>
            <a:ext cx="8229600" cy="4302125"/>
          </a:xfrm>
        </p:spPr>
        <p:txBody>
          <a:bodyPr/>
          <a:lstStyle/>
          <a:p>
            <a:pPr lvl="0"/>
            <a:endParaRPr lang="ru-RU" noProof="0" dirty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4209282-F964-4DFD-A2F0-B774BEB7F60C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09.12.2024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58E8EEE-9704-4CC1-BA08-1780DAC4FD53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1244194160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Прямоугольник 22"/>
          <p:cNvSpPr/>
          <p:nvPr/>
        </p:nvSpPr>
        <p:spPr>
          <a:xfrm flipV="1">
            <a:off x="5410182" y="3810000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4" name="Прямоугольник 23"/>
          <p:cNvSpPr/>
          <p:nvPr/>
        </p:nvSpPr>
        <p:spPr>
          <a:xfrm flipV="1">
            <a:off x="5410200" y="3897010"/>
            <a:ext cx="3733801" cy="192024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5" name="Прямоугольник 24"/>
          <p:cNvSpPr/>
          <p:nvPr/>
        </p:nvSpPr>
        <p:spPr>
          <a:xfrm flipV="1">
            <a:off x="5410200" y="4115167"/>
            <a:ext cx="3733801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6" name="Прямоугольник 25"/>
          <p:cNvSpPr/>
          <p:nvPr/>
        </p:nvSpPr>
        <p:spPr>
          <a:xfrm flipV="1">
            <a:off x="5410200" y="4164403"/>
            <a:ext cx="1965960" cy="18288"/>
          </a:xfrm>
          <a:prstGeom prst="rect">
            <a:avLst/>
          </a:prstGeom>
          <a:solidFill>
            <a:schemeClr val="accent2">
              <a:alpha val="6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7" name="Прямоугольник 26"/>
          <p:cNvSpPr/>
          <p:nvPr/>
        </p:nvSpPr>
        <p:spPr>
          <a:xfrm flipV="1">
            <a:off x="5410200" y="4199572"/>
            <a:ext cx="1965960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 useBgFill="1">
        <p:nvSpPr>
          <p:cNvPr id="30" name="Скругленный прямоугольник 29"/>
          <p:cNvSpPr/>
          <p:nvPr/>
        </p:nvSpPr>
        <p:spPr bwMode="white">
          <a:xfrm>
            <a:off x="5410200" y="3962400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 useBgFill="1">
        <p:nvSpPr>
          <p:cNvPr id="31" name="Скругленный прямоугольник 30"/>
          <p:cNvSpPr/>
          <p:nvPr/>
        </p:nvSpPr>
        <p:spPr bwMode="white">
          <a:xfrm>
            <a:off x="7376507" y="406098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" y="3649662"/>
            <a:ext cx="9144000" cy="244170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0" y="3675527"/>
            <a:ext cx="9144001" cy="14067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 flipV="1">
            <a:off x="6414051" y="3643090"/>
            <a:ext cx="2729950" cy="2484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0" y="0"/>
            <a:ext cx="9144000" cy="370170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57200" y="2401887"/>
            <a:ext cx="8458200" cy="1470025"/>
          </a:xfrm>
        </p:spPr>
        <p:txBody>
          <a:bodyPr anchor="b"/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899938"/>
            <a:ext cx="4953000" cy="1752600"/>
          </a:xfrm>
        </p:spPr>
        <p:txBody>
          <a:bodyPr/>
          <a:lstStyle>
            <a:lvl1pPr marL="64008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>
          <a:xfrm>
            <a:off x="6705600" y="4206240"/>
            <a:ext cx="960120" cy="457200"/>
          </a:xfrm>
        </p:spPr>
        <p:txBody>
          <a:bodyPr/>
          <a:lstStyle/>
          <a:p>
            <a:pPr>
              <a:defRPr/>
            </a:pPr>
            <a:fld id="{1E88D322-4BF4-4789-9B08-BFD4021E1974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09.12.2024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5410200" y="4205288"/>
            <a:ext cx="1295400" cy="457200"/>
          </a:xfrm>
        </p:spPr>
        <p:txBody>
          <a:bodyPr/>
          <a:lstStyle/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8320088" y="1136"/>
            <a:ext cx="747712" cy="365760"/>
          </a:xfrm>
        </p:spPr>
        <p:txBody>
          <a:bodyPr/>
          <a:lstStyle>
            <a:lvl1pPr algn="r">
              <a:defRPr sz="180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787DEA3E-E4CB-407D-B657-CAF3B9840516}" type="slidenum">
              <a:rPr lang="ru-RU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979649158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10DBED2-638E-4B56-B5EE-9B775F226484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09.12.2024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34B4108-8E3B-4090-B5EB-83F9AF377A90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3090900630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1981200"/>
            <a:ext cx="7772400" cy="1362075"/>
          </a:xfrm>
        </p:spPr>
        <p:txBody>
          <a:bodyPr anchor="b">
            <a:noAutofit/>
          </a:bodyPr>
          <a:lstStyle>
            <a:lvl1pPr algn="l">
              <a:buNone/>
              <a:defRPr sz="4300" b="1" cap="none" baseline="0">
                <a:ln w="12700">
                  <a:solidFill>
                    <a:schemeClr val="accent2">
                      <a:shade val="90000"/>
                      <a:satMod val="150000"/>
                    </a:schemeClr>
                  </a:solidFill>
                </a:ln>
                <a:solidFill>
                  <a:srgbClr val="FFFFFF"/>
                </a:solidFill>
                <a:effectLst>
                  <a:outerShdw blurRad="38100" dist="381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3367088"/>
            <a:ext cx="7772400" cy="1509712"/>
          </a:xfrm>
        </p:spPr>
        <p:txBody>
          <a:bodyPr anchor="t"/>
          <a:lstStyle>
            <a:lvl1pPr marL="45720" indent="0">
              <a:buNone/>
              <a:defRPr sz="2100" b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D731699-7BBA-473C-A0BA-731DE6B51619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09.12.2024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0385A86-A92A-4EA4-9618-82E9287A24DC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4291623463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A2AD79C-1AF5-460E-8363-4C3AA3833604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09.12.2024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029D096-54BB-47B4-BC44-E02B886345BE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1702368646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1143000"/>
            <a:ext cx="8382000" cy="1069848"/>
          </a:xfrm>
        </p:spPr>
        <p:txBody>
          <a:bodyPr anchor="ctr"/>
          <a:lstStyle>
            <a:lvl1pPr>
              <a:defRPr sz="4000" b="0" i="0" cap="none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81000" y="2244970"/>
            <a:ext cx="4041648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721225" y="2244970"/>
            <a:ext cx="4041775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381000" y="2708519"/>
            <a:ext cx="4041648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718304" y="2708519"/>
            <a:ext cx="4041775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6" name="Дата 2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>
              <a:defRPr/>
            </a:pPr>
            <a:fld id="{BF705A0E-2AE5-49B9-A4D4-E04509C1B171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09.12.2024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pPr>
              <a:defRPr/>
            </a:pPr>
            <a:fld id="{B4FE557B-FF79-4E09-86A0-C04C69E7BBDB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670265680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9848"/>
          </a:xfrm>
        </p:spPr>
        <p:txBody>
          <a:bodyPr anchor="ctr"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6583680" y="612648"/>
            <a:ext cx="957264" cy="457200"/>
          </a:xfrm>
        </p:spPr>
        <p:txBody>
          <a:bodyPr/>
          <a:lstStyle/>
          <a:p>
            <a:pPr>
              <a:defRPr/>
            </a:pPr>
            <a:fld id="{14E3F8EF-16E7-4989-A04D-A665C6253EDB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09.12.2024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5257800" y="612648"/>
            <a:ext cx="1325880" cy="457200"/>
          </a:xfrm>
        </p:spPr>
        <p:txBody>
          <a:bodyPr/>
          <a:lstStyle/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8174736" y="2272"/>
            <a:ext cx="762000" cy="365760"/>
          </a:xfrm>
        </p:spPr>
        <p:txBody>
          <a:bodyPr/>
          <a:lstStyle/>
          <a:p>
            <a:pPr>
              <a:defRPr/>
            </a:pPr>
            <a:fld id="{8225CCA8-A029-4ACE-A2F9-2618B1ED791E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224494519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BA39AC8-1A00-41C8-957D-33F11B962215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09.12.2024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0FCF6E5-903C-4741-80A7-091C08420D98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25605571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53496" y="1101970"/>
            <a:ext cx="3383280" cy="877824"/>
          </a:xfrm>
        </p:spPr>
        <p:txBody>
          <a:bodyPr anchor="b"/>
          <a:lstStyle>
            <a:lvl1pPr algn="l">
              <a:buNone/>
              <a:defRPr sz="18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353496" y="2010727"/>
            <a:ext cx="3383280" cy="4617720"/>
          </a:xfrm>
        </p:spPr>
        <p:txBody>
          <a:bodyPr/>
          <a:lstStyle>
            <a:lvl1pPr marL="9144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152400" y="776287"/>
            <a:ext cx="5102352" cy="58521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1D8F5F5-41AD-49ED-A81E-C1429E80AB20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09.12.2024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4B3E528-E862-49EE-BC26-EE88018891AB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843923549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53496" y="1101970"/>
            <a:ext cx="3383280" cy="877824"/>
          </a:xfrm>
        </p:spPr>
        <p:txBody>
          <a:bodyPr anchor="b"/>
          <a:lstStyle>
            <a:lvl1pPr algn="l">
              <a:buNone/>
              <a:defRPr sz="18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353496" y="2010727"/>
            <a:ext cx="3383280" cy="4617720"/>
          </a:xfrm>
        </p:spPr>
        <p:txBody>
          <a:bodyPr/>
          <a:lstStyle>
            <a:lvl1pPr marL="9144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152400" y="776287"/>
            <a:ext cx="5102352" cy="58521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1D8F5F5-41AD-49ED-A81E-C1429E80AB20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09.12.2024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4B3E528-E862-49EE-BC26-EE88018891AB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635474695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40434" y="1109160"/>
            <a:ext cx="586803" cy="4681637"/>
          </a:xfrm>
        </p:spPr>
        <p:txBody>
          <a:bodyPr vert="vert270" lIns="45720" tIns="0" rIns="45720" anchor="t"/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03671" y="1143000"/>
            <a:ext cx="4572000" cy="4572000"/>
          </a:xfrm>
          <a:solidFill>
            <a:srgbClr val="EAEAEA"/>
          </a:solidFill>
          <a:ln w="50800">
            <a:solidFill>
              <a:srgbClr val="FFFFFF"/>
            </a:solidFill>
            <a:miter lim="800000"/>
          </a:ln>
          <a:effectLst>
            <a:outerShdw blurRad="57150" dist="31750" dir="4800000" algn="tl" rotWithShape="0">
              <a:srgbClr val="000000">
                <a:alpha val="2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2540">
            <a:bevelT w="25400" h="19050"/>
            <a:contourClr>
              <a:srgbClr val="AEAEAE"/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dirty="0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88443" y="3274308"/>
            <a:ext cx="2590800" cy="2516489"/>
          </a:xfrm>
        </p:spPr>
        <p:txBody>
          <a:bodyPr lIns="0" tIns="0" rIns="45720" anchor="t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3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9A3960E-B09B-46FD-A848-A8053ED6E681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09.12.2024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9440790-7843-4A66-BC88-B6E142EDED79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1644512563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4382E78-BCCC-4D05-8B26-748DBAD26E66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09.12.2024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D589088-FD8D-4EB4-B3B2-B3EFEB08AAB3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3053166997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81800" y="1143000"/>
            <a:ext cx="1905000" cy="5486400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143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280FF09-DA4F-4354-8ACA-DC271453B64C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09.12.2024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315D06A-1891-4E5E-98F2-D16C0D4438EA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2448221557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>
  <p:cSld name="Заголовок и диа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иаграмма 2"/>
          <p:cNvSpPr>
            <a:spLocks noGrp="1"/>
          </p:cNvSpPr>
          <p:nvPr>
            <p:ph type="chart" idx="1"/>
          </p:nvPr>
        </p:nvSpPr>
        <p:spPr>
          <a:xfrm>
            <a:off x="457200" y="1828800"/>
            <a:ext cx="8229600" cy="4302125"/>
          </a:xfrm>
        </p:spPr>
        <p:txBody>
          <a:bodyPr/>
          <a:lstStyle/>
          <a:p>
            <a:pPr lvl="0"/>
            <a:endParaRPr lang="ru-RU" noProof="0" dirty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4209282-F964-4DFD-A2F0-B774BEB7F60C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09.12.2024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58E8EEE-9704-4CC1-BA08-1780DAC4FD53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3427310962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Прямоугольник 22"/>
          <p:cNvSpPr/>
          <p:nvPr/>
        </p:nvSpPr>
        <p:spPr>
          <a:xfrm flipV="1">
            <a:off x="5410182" y="3810000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4" name="Прямоугольник 23"/>
          <p:cNvSpPr/>
          <p:nvPr/>
        </p:nvSpPr>
        <p:spPr>
          <a:xfrm flipV="1">
            <a:off x="5410200" y="3897010"/>
            <a:ext cx="3733801" cy="192024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5" name="Прямоугольник 24"/>
          <p:cNvSpPr/>
          <p:nvPr/>
        </p:nvSpPr>
        <p:spPr>
          <a:xfrm flipV="1">
            <a:off x="5410200" y="4115167"/>
            <a:ext cx="3733801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6" name="Прямоугольник 25"/>
          <p:cNvSpPr/>
          <p:nvPr/>
        </p:nvSpPr>
        <p:spPr>
          <a:xfrm flipV="1">
            <a:off x="5410200" y="4164403"/>
            <a:ext cx="1965960" cy="18288"/>
          </a:xfrm>
          <a:prstGeom prst="rect">
            <a:avLst/>
          </a:prstGeom>
          <a:solidFill>
            <a:schemeClr val="accent2">
              <a:alpha val="6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7" name="Прямоугольник 26"/>
          <p:cNvSpPr/>
          <p:nvPr/>
        </p:nvSpPr>
        <p:spPr>
          <a:xfrm flipV="1">
            <a:off x="5410200" y="4199572"/>
            <a:ext cx="1965960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 useBgFill="1">
        <p:nvSpPr>
          <p:cNvPr id="30" name="Скругленный прямоугольник 29"/>
          <p:cNvSpPr/>
          <p:nvPr/>
        </p:nvSpPr>
        <p:spPr bwMode="white">
          <a:xfrm>
            <a:off x="5410200" y="3962400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 useBgFill="1">
        <p:nvSpPr>
          <p:cNvPr id="31" name="Скругленный прямоугольник 30"/>
          <p:cNvSpPr/>
          <p:nvPr/>
        </p:nvSpPr>
        <p:spPr bwMode="white">
          <a:xfrm>
            <a:off x="7376507" y="406098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" y="3649662"/>
            <a:ext cx="9144000" cy="244170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0" y="3675527"/>
            <a:ext cx="9144001" cy="14067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 flipV="1">
            <a:off x="6414051" y="3643090"/>
            <a:ext cx="2729950" cy="2484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0" y="0"/>
            <a:ext cx="9144000" cy="370170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57200" y="2401887"/>
            <a:ext cx="8458200" cy="1470025"/>
          </a:xfrm>
        </p:spPr>
        <p:txBody>
          <a:bodyPr anchor="b"/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899938"/>
            <a:ext cx="4953000" cy="1752600"/>
          </a:xfrm>
        </p:spPr>
        <p:txBody>
          <a:bodyPr/>
          <a:lstStyle>
            <a:lvl1pPr marL="64008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>
          <a:xfrm>
            <a:off x="6705600" y="4206240"/>
            <a:ext cx="960120" cy="457200"/>
          </a:xfrm>
        </p:spPr>
        <p:txBody>
          <a:bodyPr/>
          <a:lstStyle/>
          <a:p>
            <a:pPr>
              <a:defRPr/>
            </a:pPr>
            <a:fld id="{1E88D322-4BF4-4789-9B08-BFD4021E1974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09.12.2024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5410200" y="4205288"/>
            <a:ext cx="1295400" cy="457200"/>
          </a:xfrm>
        </p:spPr>
        <p:txBody>
          <a:bodyPr/>
          <a:lstStyle/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8320088" y="1136"/>
            <a:ext cx="747712" cy="365760"/>
          </a:xfrm>
        </p:spPr>
        <p:txBody>
          <a:bodyPr/>
          <a:lstStyle>
            <a:lvl1pPr algn="r">
              <a:defRPr sz="180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787DEA3E-E4CB-407D-B657-CAF3B9840516}" type="slidenum">
              <a:rPr lang="ru-RU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4249189211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10DBED2-638E-4B56-B5EE-9B775F226484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09.12.2024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34B4108-8E3B-4090-B5EB-83F9AF377A90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3743559541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1981200"/>
            <a:ext cx="7772400" cy="1362075"/>
          </a:xfrm>
        </p:spPr>
        <p:txBody>
          <a:bodyPr anchor="b">
            <a:noAutofit/>
          </a:bodyPr>
          <a:lstStyle>
            <a:lvl1pPr algn="l">
              <a:buNone/>
              <a:defRPr sz="4300" b="1" cap="none" baseline="0">
                <a:ln w="12700">
                  <a:solidFill>
                    <a:schemeClr val="accent2">
                      <a:shade val="90000"/>
                      <a:satMod val="150000"/>
                    </a:schemeClr>
                  </a:solidFill>
                </a:ln>
                <a:solidFill>
                  <a:srgbClr val="FFFFFF"/>
                </a:solidFill>
                <a:effectLst>
                  <a:outerShdw blurRad="38100" dist="381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3367088"/>
            <a:ext cx="7772400" cy="1509712"/>
          </a:xfrm>
        </p:spPr>
        <p:txBody>
          <a:bodyPr anchor="t"/>
          <a:lstStyle>
            <a:lvl1pPr marL="45720" indent="0">
              <a:buNone/>
              <a:defRPr sz="2100" b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D731699-7BBA-473C-A0BA-731DE6B51619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09.12.2024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0385A86-A92A-4EA4-9618-82E9287A24DC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4230145018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A2AD79C-1AF5-460E-8363-4C3AA3833604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09.12.2024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029D096-54BB-47B4-BC44-E02B886345BE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2119521035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1143000"/>
            <a:ext cx="8382000" cy="1069848"/>
          </a:xfrm>
        </p:spPr>
        <p:txBody>
          <a:bodyPr anchor="ctr"/>
          <a:lstStyle>
            <a:lvl1pPr>
              <a:defRPr sz="4000" b="0" i="0" cap="none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81000" y="2244970"/>
            <a:ext cx="4041648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721225" y="2244970"/>
            <a:ext cx="4041775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381000" y="2708519"/>
            <a:ext cx="4041648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718304" y="2708519"/>
            <a:ext cx="4041775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6" name="Дата 2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>
              <a:defRPr/>
            </a:pPr>
            <a:fld id="{BF705A0E-2AE5-49B9-A4D4-E04509C1B171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09.12.2024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pPr>
              <a:defRPr/>
            </a:pPr>
            <a:fld id="{B4FE557B-FF79-4E09-86A0-C04C69E7BBDB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3115433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40434" y="1109160"/>
            <a:ext cx="586803" cy="4681637"/>
          </a:xfrm>
        </p:spPr>
        <p:txBody>
          <a:bodyPr vert="vert270" lIns="45720" tIns="0" rIns="45720" anchor="t"/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03671" y="1143000"/>
            <a:ext cx="4572000" cy="4572000"/>
          </a:xfrm>
          <a:solidFill>
            <a:srgbClr val="EAEAEA"/>
          </a:solidFill>
          <a:ln w="50800">
            <a:solidFill>
              <a:srgbClr val="FFFFFF"/>
            </a:solidFill>
            <a:miter lim="800000"/>
          </a:ln>
          <a:effectLst>
            <a:outerShdw blurRad="57150" dist="31750" dir="4800000" algn="tl" rotWithShape="0">
              <a:srgbClr val="000000">
                <a:alpha val="2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2540">
            <a:bevelT w="25400" h="19050"/>
            <a:contourClr>
              <a:srgbClr val="AEAEAE"/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dirty="0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88443" y="3274308"/>
            <a:ext cx="2590800" cy="2516489"/>
          </a:xfrm>
        </p:spPr>
        <p:txBody>
          <a:bodyPr lIns="0" tIns="0" rIns="45720" anchor="t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3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9A3960E-B09B-46FD-A848-A8053ED6E681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09.12.2024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9440790-7843-4A66-BC88-B6E142EDED79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4080881894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9848"/>
          </a:xfrm>
        </p:spPr>
        <p:txBody>
          <a:bodyPr anchor="ctr"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6583680" y="612648"/>
            <a:ext cx="957264" cy="457200"/>
          </a:xfrm>
        </p:spPr>
        <p:txBody>
          <a:bodyPr/>
          <a:lstStyle/>
          <a:p>
            <a:pPr>
              <a:defRPr/>
            </a:pPr>
            <a:fld id="{14E3F8EF-16E7-4989-A04D-A665C6253EDB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09.12.2024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5257800" y="612648"/>
            <a:ext cx="1325880" cy="457200"/>
          </a:xfrm>
        </p:spPr>
        <p:txBody>
          <a:bodyPr/>
          <a:lstStyle/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8174736" y="2272"/>
            <a:ext cx="762000" cy="365760"/>
          </a:xfrm>
        </p:spPr>
        <p:txBody>
          <a:bodyPr/>
          <a:lstStyle/>
          <a:p>
            <a:pPr>
              <a:defRPr/>
            </a:pPr>
            <a:fld id="{8225CCA8-A029-4ACE-A2F9-2618B1ED791E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705917531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BA39AC8-1A00-41C8-957D-33F11B962215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09.12.2024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0FCF6E5-903C-4741-80A7-091C08420D98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3906075562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53496" y="1101970"/>
            <a:ext cx="3383280" cy="877824"/>
          </a:xfrm>
        </p:spPr>
        <p:txBody>
          <a:bodyPr anchor="b"/>
          <a:lstStyle>
            <a:lvl1pPr algn="l">
              <a:buNone/>
              <a:defRPr sz="18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353496" y="2010727"/>
            <a:ext cx="3383280" cy="4617720"/>
          </a:xfrm>
        </p:spPr>
        <p:txBody>
          <a:bodyPr/>
          <a:lstStyle>
            <a:lvl1pPr marL="9144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152400" y="776287"/>
            <a:ext cx="5102352" cy="58521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1D8F5F5-41AD-49ED-A81E-C1429E80AB20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09.12.2024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4B3E528-E862-49EE-BC26-EE88018891AB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1246008287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40434" y="1109160"/>
            <a:ext cx="586803" cy="4681637"/>
          </a:xfrm>
        </p:spPr>
        <p:txBody>
          <a:bodyPr vert="vert270" lIns="45720" tIns="0" rIns="45720" anchor="t"/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03671" y="1143000"/>
            <a:ext cx="4572000" cy="4572000"/>
          </a:xfrm>
          <a:solidFill>
            <a:srgbClr val="EAEAEA"/>
          </a:solidFill>
          <a:ln w="50800">
            <a:solidFill>
              <a:srgbClr val="FFFFFF"/>
            </a:solidFill>
            <a:miter lim="800000"/>
          </a:ln>
          <a:effectLst>
            <a:outerShdw blurRad="57150" dist="31750" dir="4800000" algn="tl" rotWithShape="0">
              <a:srgbClr val="000000">
                <a:alpha val="2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2540">
            <a:bevelT w="25400" h="19050"/>
            <a:contourClr>
              <a:srgbClr val="AEAEAE"/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dirty="0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88443" y="3274308"/>
            <a:ext cx="2590800" cy="2516489"/>
          </a:xfrm>
        </p:spPr>
        <p:txBody>
          <a:bodyPr lIns="0" tIns="0" rIns="45720" anchor="t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3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9A3960E-B09B-46FD-A848-A8053ED6E681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09.12.2024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9440790-7843-4A66-BC88-B6E142EDED79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4133323968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4382E78-BCCC-4D05-8B26-748DBAD26E66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09.12.2024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D589088-FD8D-4EB4-B3B2-B3EFEB08AAB3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967193922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81800" y="1143000"/>
            <a:ext cx="1905000" cy="5486400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143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280FF09-DA4F-4354-8ACA-DC271453B64C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09.12.2024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315D06A-1891-4E5E-98F2-D16C0D4438EA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3878641465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>
  <p:cSld name="Заголовок и диа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иаграмма 2"/>
          <p:cNvSpPr>
            <a:spLocks noGrp="1"/>
          </p:cNvSpPr>
          <p:nvPr>
            <p:ph type="chart" idx="1"/>
          </p:nvPr>
        </p:nvSpPr>
        <p:spPr>
          <a:xfrm>
            <a:off x="457200" y="1828800"/>
            <a:ext cx="8229600" cy="4302125"/>
          </a:xfrm>
        </p:spPr>
        <p:txBody>
          <a:bodyPr/>
          <a:lstStyle/>
          <a:p>
            <a:pPr lvl="0"/>
            <a:endParaRPr lang="ru-RU" noProof="0" dirty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4209282-F964-4DFD-A2F0-B774BEB7F60C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09.12.2024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58E8EEE-9704-4CC1-BA08-1780DAC4FD53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1488585889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Прямоугольник 22"/>
          <p:cNvSpPr/>
          <p:nvPr/>
        </p:nvSpPr>
        <p:spPr>
          <a:xfrm flipV="1">
            <a:off x="5410182" y="3810000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4" name="Прямоугольник 23"/>
          <p:cNvSpPr/>
          <p:nvPr/>
        </p:nvSpPr>
        <p:spPr>
          <a:xfrm flipV="1">
            <a:off x="5410200" y="3897010"/>
            <a:ext cx="3733801" cy="192024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5" name="Прямоугольник 24"/>
          <p:cNvSpPr/>
          <p:nvPr/>
        </p:nvSpPr>
        <p:spPr>
          <a:xfrm flipV="1">
            <a:off x="5410200" y="4115167"/>
            <a:ext cx="3733801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6" name="Прямоугольник 25"/>
          <p:cNvSpPr/>
          <p:nvPr/>
        </p:nvSpPr>
        <p:spPr>
          <a:xfrm flipV="1">
            <a:off x="5410200" y="4164403"/>
            <a:ext cx="1965960" cy="18288"/>
          </a:xfrm>
          <a:prstGeom prst="rect">
            <a:avLst/>
          </a:prstGeom>
          <a:solidFill>
            <a:schemeClr val="accent2">
              <a:alpha val="6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7" name="Прямоугольник 26"/>
          <p:cNvSpPr/>
          <p:nvPr/>
        </p:nvSpPr>
        <p:spPr>
          <a:xfrm flipV="1">
            <a:off x="5410200" y="4199572"/>
            <a:ext cx="1965960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 useBgFill="1">
        <p:nvSpPr>
          <p:cNvPr id="30" name="Скругленный прямоугольник 29"/>
          <p:cNvSpPr/>
          <p:nvPr/>
        </p:nvSpPr>
        <p:spPr bwMode="white">
          <a:xfrm>
            <a:off x="5410200" y="3962400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 useBgFill="1">
        <p:nvSpPr>
          <p:cNvPr id="31" name="Скругленный прямоугольник 30"/>
          <p:cNvSpPr/>
          <p:nvPr/>
        </p:nvSpPr>
        <p:spPr bwMode="white">
          <a:xfrm>
            <a:off x="7376507" y="406098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" y="3649662"/>
            <a:ext cx="9144000" cy="244170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0" y="3675527"/>
            <a:ext cx="9144001" cy="14067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 flipV="1">
            <a:off x="6414051" y="3643090"/>
            <a:ext cx="2729950" cy="2484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0" y="0"/>
            <a:ext cx="9144000" cy="370170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57200" y="2401887"/>
            <a:ext cx="8458200" cy="1470025"/>
          </a:xfrm>
        </p:spPr>
        <p:txBody>
          <a:bodyPr anchor="b"/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899938"/>
            <a:ext cx="4953000" cy="1752600"/>
          </a:xfrm>
        </p:spPr>
        <p:txBody>
          <a:bodyPr/>
          <a:lstStyle>
            <a:lvl1pPr marL="64008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>
          <a:xfrm>
            <a:off x="6705600" y="4206240"/>
            <a:ext cx="960120" cy="457200"/>
          </a:xfrm>
        </p:spPr>
        <p:txBody>
          <a:bodyPr/>
          <a:lstStyle/>
          <a:p>
            <a:pPr>
              <a:defRPr/>
            </a:pPr>
            <a:fld id="{1E88D322-4BF4-4789-9B08-BFD4021E1974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09.12.2024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5410200" y="4205288"/>
            <a:ext cx="1295400" cy="457200"/>
          </a:xfrm>
        </p:spPr>
        <p:txBody>
          <a:bodyPr/>
          <a:lstStyle/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8320088" y="1136"/>
            <a:ext cx="747712" cy="365760"/>
          </a:xfrm>
        </p:spPr>
        <p:txBody>
          <a:bodyPr/>
          <a:lstStyle>
            <a:lvl1pPr algn="r">
              <a:defRPr sz="180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787DEA3E-E4CB-407D-B657-CAF3B9840516}" type="slidenum">
              <a:rPr lang="ru-RU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494051287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10DBED2-638E-4B56-B5EE-9B775F226484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09.12.2024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34B4108-8E3B-4090-B5EB-83F9AF377A90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1048744989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1981200"/>
            <a:ext cx="7772400" cy="1362075"/>
          </a:xfrm>
        </p:spPr>
        <p:txBody>
          <a:bodyPr anchor="b">
            <a:noAutofit/>
          </a:bodyPr>
          <a:lstStyle>
            <a:lvl1pPr algn="l">
              <a:buNone/>
              <a:defRPr sz="4300" b="1" cap="none" baseline="0">
                <a:ln w="12700">
                  <a:solidFill>
                    <a:schemeClr val="accent2">
                      <a:shade val="90000"/>
                      <a:satMod val="150000"/>
                    </a:schemeClr>
                  </a:solidFill>
                </a:ln>
                <a:solidFill>
                  <a:srgbClr val="FFFFFF"/>
                </a:solidFill>
                <a:effectLst>
                  <a:outerShdw blurRad="38100" dist="381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3367088"/>
            <a:ext cx="7772400" cy="1509712"/>
          </a:xfrm>
        </p:spPr>
        <p:txBody>
          <a:bodyPr anchor="t"/>
          <a:lstStyle>
            <a:lvl1pPr marL="45720" indent="0">
              <a:buNone/>
              <a:defRPr sz="2100" b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D731699-7BBA-473C-A0BA-731DE6B51619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09.12.2024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0385A86-A92A-4EA4-9618-82E9287A24DC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21206120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6.xml"/><Relationship Id="rId13" Type="http://schemas.openxmlformats.org/officeDocument/2006/relationships/theme" Target="../theme/theme10.xml"/><Relationship Id="rId3" Type="http://schemas.openxmlformats.org/officeDocument/2006/relationships/slideLayout" Target="../slideLayouts/slideLayout111.xml"/><Relationship Id="rId7" Type="http://schemas.openxmlformats.org/officeDocument/2006/relationships/slideLayout" Target="../slideLayouts/slideLayout115.xml"/><Relationship Id="rId12" Type="http://schemas.openxmlformats.org/officeDocument/2006/relationships/slideLayout" Target="../slideLayouts/slideLayout120.xml"/><Relationship Id="rId2" Type="http://schemas.openxmlformats.org/officeDocument/2006/relationships/slideLayout" Target="../slideLayouts/slideLayout110.xml"/><Relationship Id="rId1" Type="http://schemas.openxmlformats.org/officeDocument/2006/relationships/slideLayout" Target="../slideLayouts/slideLayout109.xml"/><Relationship Id="rId6" Type="http://schemas.openxmlformats.org/officeDocument/2006/relationships/slideLayout" Target="../slideLayouts/slideLayout114.xml"/><Relationship Id="rId11" Type="http://schemas.openxmlformats.org/officeDocument/2006/relationships/slideLayout" Target="../slideLayouts/slideLayout119.xml"/><Relationship Id="rId5" Type="http://schemas.openxmlformats.org/officeDocument/2006/relationships/slideLayout" Target="../slideLayouts/slideLayout113.xml"/><Relationship Id="rId10" Type="http://schemas.openxmlformats.org/officeDocument/2006/relationships/slideLayout" Target="../slideLayouts/slideLayout118.xml"/><Relationship Id="rId4" Type="http://schemas.openxmlformats.org/officeDocument/2006/relationships/slideLayout" Target="../slideLayouts/slideLayout112.xml"/><Relationship Id="rId9" Type="http://schemas.openxmlformats.org/officeDocument/2006/relationships/slideLayout" Target="../slideLayouts/slideLayout117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slideLayout" Target="../slideLayouts/slideLayout36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4.xml"/><Relationship Id="rId13" Type="http://schemas.openxmlformats.org/officeDocument/2006/relationships/theme" Target="../theme/theme4.xml"/><Relationship Id="rId3" Type="http://schemas.openxmlformats.org/officeDocument/2006/relationships/slideLayout" Target="../slideLayouts/slideLayout39.xml"/><Relationship Id="rId7" Type="http://schemas.openxmlformats.org/officeDocument/2006/relationships/slideLayout" Target="../slideLayouts/slideLayout43.xml"/><Relationship Id="rId12" Type="http://schemas.openxmlformats.org/officeDocument/2006/relationships/slideLayout" Target="../slideLayouts/slideLayout48.xml"/><Relationship Id="rId2" Type="http://schemas.openxmlformats.org/officeDocument/2006/relationships/slideLayout" Target="../slideLayouts/slideLayout38.xml"/><Relationship Id="rId1" Type="http://schemas.openxmlformats.org/officeDocument/2006/relationships/slideLayout" Target="../slideLayouts/slideLayout37.xml"/><Relationship Id="rId6" Type="http://schemas.openxmlformats.org/officeDocument/2006/relationships/slideLayout" Target="../slideLayouts/slideLayout42.xml"/><Relationship Id="rId11" Type="http://schemas.openxmlformats.org/officeDocument/2006/relationships/slideLayout" Target="../slideLayouts/slideLayout47.xml"/><Relationship Id="rId5" Type="http://schemas.openxmlformats.org/officeDocument/2006/relationships/slideLayout" Target="../slideLayouts/slideLayout41.xml"/><Relationship Id="rId10" Type="http://schemas.openxmlformats.org/officeDocument/2006/relationships/slideLayout" Target="../slideLayouts/slideLayout46.xml"/><Relationship Id="rId4" Type="http://schemas.openxmlformats.org/officeDocument/2006/relationships/slideLayout" Target="../slideLayouts/slideLayout40.xml"/><Relationship Id="rId9" Type="http://schemas.openxmlformats.org/officeDocument/2006/relationships/slideLayout" Target="../slideLayouts/slideLayout45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6.xml"/><Relationship Id="rId13" Type="http://schemas.openxmlformats.org/officeDocument/2006/relationships/theme" Target="../theme/theme5.xml"/><Relationship Id="rId3" Type="http://schemas.openxmlformats.org/officeDocument/2006/relationships/slideLayout" Target="../slideLayouts/slideLayout51.xml"/><Relationship Id="rId7" Type="http://schemas.openxmlformats.org/officeDocument/2006/relationships/slideLayout" Target="../slideLayouts/slideLayout55.xml"/><Relationship Id="rId12" Type="http://schemas.openxmlformats.org/officeDocument/2006/relationships/slideLayout" Target="../slideLayouts/slideLayout60.xml"/><Relationship Id="rId2" Type="http://schemas.openxmlformats.org/officeDocument/2006/relationships/slideLayout" Target="../slideLayouts/slideLayout50.xml"/><Relationship Id="rId1" Type="http://schemas.openxmlformats.org/officeDocument/2006/relationships/slideLayout" Target="../slideLayouts/slideLayout49.xml"/><Relationship Id="rId6" Type="http://schemas.openxmlformats.org/officeDocument/2006/relationships/slideLayout" Target="../slideLayouts/slideLayout54.xml"/><Relationship Id="rId11" Type="http://schemas.openxmlformats.org/officeDocument/2006/relationships/slideLayout" Target="../slideLayouts/slideLayout59.xml"/><Relationship Id="rId5" Type="http://schemas.openxmlformats.org/officeDocument/2006/relationships/slideLayout" Target="../slideLayouts/slideLayout53.xml"/><Relationship Id="rId10" Type="http://schemas.openxmlformats.org/officeDocument/2006/relationships/slideLayout" Target="../slideLayouts/slideLayout58.xml"/><Relationship Id="rId4" Type="http://schemas.openxmlformats.org/officeDocument/2006/relationships/slideLayout" Target="../slideLayouts/slideLayout52.xml"/><Relationship Id="rId9" Type="http://schemas.openxmlformats.org/officeDocument/2006/relationships/slideLayout" Target="../slideLayouts/slideLayout57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8.xml"/><Relationship Id="rId13" Type="http://schemas.openxmlformats.org/officeDocument/2006/relationships/theme" Target="../theme/theme6.xml"/><Relationship Id="rId3" Type="http://schemas.openxmlformats.org/officeDocument/2006/relationships/slideLayout" Target="../slideLayouts/slideLayout63.xml"/><Relationship Id="rId7" Type="http://schemas.openxmlformats.org/officeDocument/2006/relationships/slideLayout" Target="../slideLayouts/slideLayout67.xml"/><Relationship Id="rId12" Type="http://schemas.openxmlformats.org/officeDocument/2006/relationships/slideLayout" Target="../slideLayouts/slideLayout72.xml"/><Relationship Id="rId2" Type="http://schemas.openxmlformats.org/officeDocument/2006/relationships/slideLayout" Target="../slideLayouts/slideLayout62.xml"/><Relationship Id="rId1" Type="http://schemas.openxmlformats.org/officeDocument/2006/relationships/slideLayout" Target="../slideLayouts/slideLayout61.xml"/><Relationship Id="rId6" Type="http://schemas.openxmlformats.org/officeDocument/2006/relationships/slideLayout" Target="../slideLayouts/slideLayout66.xml"/><Relationship Id="rId11" Type="http://schemas.openxmlformats.org/officeDocument/2006/relationships/slideLayout" Target="../slideLayouts/slideLayout71.xml"/><Relationship Id="rId5" Type="http://schemas.openxmlformats.org/officeDocument/2006/relationships/slideLayout" Target="../slideLayouts/slideLayout65.xml"/><Relationship Id="rId10" Type="http://schemas.openxmlformats.org/officeDocument/2006/relationships/slideLayout" Target="../slideLayouts/slideLayout70.xml"/><Relationship Id="rId4" Type="http://schemas.openxmlformats.org/officeDocument/2006/relationships/slideLayout" Target="../slideLayouts/slideLayout64.xml"/><Relationship Id="rId9" Type="http://schemas.openxmlformats.org/officeDocument/2006/relationships/slideLayout" Target="../slideLayouts/slideLayout69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0.xml"/><Relationship Id="rId13" Type="http://schemas.openxmlformats.org/officeDocument/2006/relationships/theme" Target="../theme/theme7.xml"/><Relationship Id="rId3" Type="http://schemas.openxmlformats.org/officeDocument/2006/relationships/slideLayout" Target="../slideLayouts/slideLayout75.xml"/><Relationship Id="rId7" Type="http://schemas.openxmlformats.org/officeDocument/2006/relationships/slideLayout" Target="../slideLayouts/slideLayout79.xml"/><Relationship Id="rId12" Type="http://schemas.openxmlformats.org/officeDocument/2006/relationships/slideLayout" Target="../slideLayouts/slideLayout84.xml"/><Relationship Id="rId2" Type="http://schemas.openxmlformats.org/officeDocument/2006/relationships/slideLayout" Target="../slideLayouts/slideLayout74.xml"/><Relationship Id="rId1" Type="http://schemas.openxmlformats.org/officeDocument/2006/relationships/slideLayout" Target="../slideLayouts/slideLayout73.xml"/><Relationship Id="rId6" Type="http://schemas.openxmlformats.org/officeDocument/2006/relationships/slideLayout" Target="../slideLayouts/slideLayout78.xml"/><Relationship Id="rId11" Type="http://schemas.openxmlformats.org/officeDocument/2006/relationships/slideLayout" Target="../slideLayouts/slideLayout83.xml"/><Relationship Id="rId5" Type="http://schemas.openxmlformats.org/officeDocument/2006/relationships/slideLayout" Target="../slideLayouts/slideLayout77.xml"/><Relationship Id="rId10" Type="http://schemas.openxmlformats.org/officeDocument/2006/relationships/slideLayout" Target="../slideLayouts/slideLayout82.xml"/><Relationship Id="rId4" Type="http://schemas.openxmlformats.org/officeDocument/2006/relationships/slideLayout" Target="../slideLayouts/slideLayout76.xml"/><Relationship Id="rId9" Type="http://schemas.openxmlformats.org/officeDocument/2006/relationships/slideLayout" Target="../slideLayouts/slideLayout81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2.xml"/><Relationship Id="rId13" Type="http://schemas.openxmlformats.org/officeDocument/2006/relationships/theme" Target="../theme/theme8.xml"/><Relationship Id="rId3" Type="http://schemas.openxmlformats.org/officeDocument/2006/relationships/slideLayout" Target="../slideLayouts/slideLayout87.xml"/><Relationship Id="rId7" Type="http://schemas.openxmlformats.org/officeDocument/2006/relationships/slideLayout" Target="../slideLayouts/slideLayout91.xml"/><Relationship Id="rId12" Type="http://schemas.openxmlformats.org/officeDocument/2006/relationships/slideLayout" Target="../slideLayouts/slideLayout96.xml"/><Relationship Id="rId2" Type="http://schemas.openxmlformats.org/officeDocument/2006/relationships/slideLayout" Target="../slideLayouts/slideLayout86.xml"/><Relationship Id="rId1" Type="http://schemas.openxmlformats.org/officeDocument/2006/relationships/slideLayout" Target="../slideLayouts/slideLayout85.xml"/><Relationship Id="rId6" Type="http://schemas.openxmlformats.org/officeDocument/2006/relationships/slideLayout" Target="../slideLayouts/slideLayout90.xml"/><Relationship Id="rId11" Type="http://schemas.openxmlformats.org/officeDocument/2006/relationships/slideLayout" Target="../slideLayouts/slideLayout95.xml"/><Relationship Id="rId5" Type="http://schemas.openxmlformats.org/officeDocument/2006/relationships/slideLayout" Target="../slideLayouts/slideLayout89.xml"/><Relationship Id="rId10" Type="http://schemas.openxmlformats.org/officeDocument/2006/relationships/slideLayout" Target="../slideLayouts/slideLayout94.xml"/><Relationship Id="rId4" Type="http://schemas.openxmlformats.org/officeDocument/2006/relationships/slideLayout" Target="../slideLayouts/slideLayout88.xml"/><Relationship Id="rId9" Type="http://schemas.openxmlformats.org/officeDocument/2006/relationships/slideLayout" Target="../slideLayouts/slideLayout93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4.xml"/><Relationship Id="rId13" Type="http://schemas.openxmlformats.org/officeDocument/2006/relationships/theme" Target="../theme/theme9.xml"/><Relationship Id="rId3" Type="http://schemas.openxmlformats.org/officeDocument/2006/relationships/slideLayout" Target="../slideLayouts/slideLayout99.xml"/><Relationship Id="rId7" Type="http://schemas.openxmlformats.org/officeDocument/2006/relationships/slideLayout" Target="../slideLayouts/slideLayout103.xml"/><Relationship Id="rId12" Type="http://schemas.openxmlformats.org/officeDocument/2006/relationships/slideLayout" Target="../slideLayouts/slideLayout108.xml"/><Relationship Id="rId2" Type="http://schemas.openxmlformats.org/officeDocument/2006/relationships/slideLayout" Target="../slideLayouts/slideLayout98.xml"/><Relationship Id="rId1" Type="http://schemas.openxmlformats.org/officeDocument/2006/relationships/slideLayout" Target="../slideLayouts/slideLayout97.xml"/><Relationship Id="rId6" Type="http://schemas.openxmlformats.org/officeDocument/2006/relationships/slideLayout" Target="../slideLayouts/slideLayout102.xml"/><Relationship Id="rId11" Type="http://schemas.openxmlformats.org/officeDocument/2006/relationships/slideLayout" Target="../slideLayouts/slideLayout107.xml"/><Relationship Id="rId5" Type="http://schemas.openxmlformats.org/officeDocument/2006/relationships/slideLayout" Target="../slideLayouts/slideLayout101.xml"/><Relationship Id="rId10" Type="http://schemas.openxmlformats.org/officeDocument/2006/relationships/slideLayout" Target="../slideLayouts/slideLayout106.xml"/><Relationship Id="rId4" Type="http://schemas.openxmlformats.org/officeDocument/2006/relationships/slideLayout" Target="../slideLayouts/slideLayout100.xml"/><Relationship Id="rId9" Type="http://schemas.openxmlformats.org/officeDocument/2006/relationships/slideLayout" Target="../slideLayouts/slideLayout10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Прямоугольник 27"/>
          <p:cNvSpPr/>
          <p:nvPr/>
        </p:nvSpPr>
        <p:spPr>
          <a:xfrm>
            <a:off x="1" y="366818"/>
            <a:ext cx="9144000" cy="8440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9" name="Прямоугольник 28"/>
          <p:cNvSpPr/>
          <p:nvPr/>
        </p:nvSpPr>
        <p:spPr>
          <a:xfrm>
            <a:off x="0" y="-1"/>
            <a:ext cx="9144000" cy="310663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0" name="Прямоугольник 29"/>
          <p:cNvSpPr/>
          <p:nvPr/>
        </p:nvSpPr>
        <p:spPr>
          <a:xfrm>
            <a:off x="0" y="308276"/>
            <a:ext cx="9144001" cy="91441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1" name="Прямоугольник 30"/>
          <p:cNvSpPr/>
          <p:nvPr/>
        </p:nvSpPr>
        <p:spPr>
          <a:xfrm flipV="1">
            <a:off x="5410182" y="360246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2" name="Прямоугольник 31"/>
          <p:cNvSpPr/>
          <p:nvPr/>
        </p:nvSpPr>
        <p:spPr>
          <a:xfrm flipV="1">
            <a:off x="5410200" y="440112"/>
            <a:ext cx="3733801" cy="18003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 useBgFill="1">
        <p:nvSpPr>
          <p:cNvPr id="33" name="Скругленный прямоугольник 32"/>
          <p:cNvSpPr/>
          <p:nvPr/>
        </p:nvSpPr>
        <p:spPr bwMode="white">
          <a:xfrm>
            <a:off x="5407339" y="497504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 useBgFill="1">
        <p:nvSpPr>
          <p:cNvPr id="34" name="Скругленный прямоугольник 33"/>
          <p:cNvSpPr/>
          <p:nvPr/>
        </p:nvSpPr>
        <p:spPr bwMode="white">
          <a:xfrm>
            <a:off x="7373646" y="58894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5" name="Прямоугольник 34"/>
          <p:cNvSpPr/>
          <p:nvPr/>
        </p:nvSpPr>
        <p:spPr bwMode="invGray">
          <a:xfrm>
            <a:off x="9084966" y="-2001"/>
            <a:ext cx="57626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6" name="Прямоугольник 35"/>
          <p:cNvSpPr/>
          <p:nvPr/>
        </p:nvSpPr>
        <p:spPr bwMode="invGray">
          <a:xfrm>
            <a:off x="9044481" y="-2001"/>
            <a:ext cx="27432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7" name="Прямоугольник 36"/>
          <p:cNvSpPr/>
          <p:nvPr/>
        </p:nvSpPr>
        <p:spPr bwMode="invGray">
          <a:xfrm>
            <a:off x="9025428" y="-2001"/>
            <a:ext cx="9144" cy="621792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8" name="Прямоугольник 37"/>
          <p:cNvSpPr/>
          <p:nvPr/>
        </p:nvSpPr>
        <p:spPr bwMode="invGray">
          <a:xfrm>
            <a:off x="8975423" y="-2001"/>
            <a:ext cx="27432" cy="621792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9" name="Прямоугольник 38"/>
          <p:cNvSpPr/>
          <p:nvPr/>
        </p:nvSpPr>
        <p:spPr bwMode="invGray">
          <a:xfrm>
            <a:off x="8915677" y="380"/>
            <a:ext cx="54864" cy="585216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40" name="Прямоугольник 39"/>
          <p:cNvSpPr/>
          <p:nvPr/>
        </p:nvSpPr>
        <p:spPr bwMode="invGray">
          <a:xfrm>
            <a:off x="8873475" y="380"/>
            <a:ext cx="9144" cy="585216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68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2249424"/>
            <a:ext cx="8229600" cy="432511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586536" y="612648"/>
            <a:ext cx="957264" cy="45720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6F3D2DE1-ABB2-417D-9E97-A0B354CE6B71}" type="datetime1">
              <a:rPr lang="ru-RU" smtClean="0">
                <a:solidFill>
                  <a:srgbClr val="C0504D"/>
                </a:solidFill>
                <a:latin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09.12.2024</a:t>
            </a:fld>
            <a:endParaRPr lang="en-US" dirty="0">
              <a:solidFill>
                <a:srgbClr val="C0504D"/>
              </a:solidFill>
              <a:latin typeface="Arial" charset="0"/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5257800" y="612648"/>
            <a:ext cx="1325880" cy="45720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srgbClr val="C0504D"/>
              </a:solidFill>
              <a:latin typeface="Arial" charset="0"/>
            </a:endParaRPr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74736" y="2272"/>
            <a:ext cx="762000" cy="365760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800">
                <a:solidFill>
                  <a:srgbClr val="FFFFFF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00C51C1-313E-498A-A33E-EDB43AC6CAA6}" type="slidenum">
              <a:rPr lang="ru-RU" smtClean="0">
                <a:latin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 dirty="0">
              <a:latin typeface="Arial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40358110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  <p:sldLayoutId id="2147483685" r:id="rId12"/>
  </p:sldLayoutIdLst>
  <p:hf hdr="0" ftr="0" dt="0"/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65760" indent="-256032" algn="l" rtl="0" eaLnBrk="1" latinLnBrk="0" hangingPunct="1">
        <a:spcBef>
          <a:spcPts val="300"/>
        </a:spcBef>
        <a:buClr>
          <a:schemeClr val="accent3"/>
        </a:buClr>
        <a:buFont typeface="Georgia"/>
        <a:buChar char="•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58368" indent="-246888" algn="l" rtl="0" eaLnBrk="1" latinLnBrk="0" hangingPunct="1">
        <a:spcBef>
          <a:spcPts val="300"/>
        </a:spcBef>
        <a:buClr>
          <a:schemeClr val="accent2"/>
        </a:buClr>
        <a:buFont typeface="Georgia"/>
        <a:buChar char="▫"/>
        <a:defRPr kumimoji="0" sz="26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923544" indent="-219456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179576" indent="-201168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2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38988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2000" kern="1200">
          <a:solidFill>
            <a:schemeClr val="accent3"/>
          </a:solidFill>
          <a:latin typeface="+mn-lt"/>
          <a:ea typeface="+mn-ea"/>
          <a:cs typeface="+mn-cs"/>
        </a:defRPr>
      </a:lvl5pPr>
      <a:lvl6pPr marL="1609344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800" kern="1200">
          <a:solidFill>
            <a:schemeClr val="accent3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600" kern="1200">
          <a:solidFill>
            <a:schemeClr val="accent3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500" kern="1200">
          <a:solidFill>
            <a:schemeClr val="accent3"/>
          </a:solidFill>
          <a:latin typeface="+mn-lt"/>
          <a:ea typeface="+mn-ea"/>
          <a:cs typeface="+mn-cs"/>
        </a:defRPr>
      </a:lvl8pPr>
      <a:lvl9pPr marL="224028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400" kern="1200" baseline="0">
          <a:solidFill>
            <a:schemeClr val="accent3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Прямоугольник 27"/>
          <p:cNvSpPr/>
          <p:nvPr/>
        </p:nvSpPr>
        <p:spPr>
          <a:xfrm>
            <a:off x="1" y="366818"/>
            <a:ext cx="9144000" cy="8440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9" name="Прямоугольник 28"/>
          <p:cNvSpPr/>
          <p:nvPr/>
        </p:nvSpPr>
        <p:spPr>
          <a:xfrm>
            <a:off x="0" y="-1"/>
            <a:ext cx="9144000" cy="310663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0" name="Прямоугольник 29"/>
          <p:cNvSpPr/>
          <p:nvPr/>
        </p:nvSpPr>
        <p:spPr>
          <a:xfrm>
            <a:off x="0" y="308276"/>
            <a:ext cx="9144001" cy="91441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1" name="Прямоугольник 30"/>
          <p:cNvSpPr/>
          <p:nvPr/>
        </p:nvSpPr>
        <p:spPr>
          <a:xfrm flipV="1">
            <a:off x="5410182" y="360246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2" name="Прямоугольник 31"/>
          <p:cNvSpPr/>
          <p:nvPr/>
        </p:nvSpPr>
        <p:spPr>
          <a:xfrm flipV="1">
            <a:off x="5410200" y="440112"/>
            <a:ext cx="3733801" cy="18003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 useBgFill="1">
        <p:nvSpPr>
          <p:cNvPr id="33" name="Скругленный прямоугольник 32"/>
          <p:cNvSpPr/>
          <p:nvPr/>
        </p:nvSpPr>
        <p:spPr bwMode="white">
          <a:xfrm>
            <a:off x="5407339" y="497504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 useBgFill="1">
        <p:nvSpPr>
          <p:cNvPr id="34" name="Скругленный прямоугольник 33"/>
          <p:cNvSpPr/>
          <p:nvPr/>
        </p:nvSpPr>
        <p:spPr bwMode="white">
          <a:xfrm>
            <a:off x="7373646" y="58894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5" name="Прямоугольник 34"/>
          <p:cNvSpPr/>
          <p:nvPr/>
        </p:nvSpPr>
        <p:spPr bwMode="invGray">
          <a:xfrm>
            <a:off x="9084966" y="-2001"/>
            <a:ext cx="57626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6" name="Прямоугольник 35"/>
          <p:cNvSpPr/>
          <p:nvPr/>
        </p:nvSpPr>
        <p:spPr bwMode="invGray">
          <a:xfrm>
            <a:off x="9044481" y="-2001"/>
            <a:ext cx="27432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7" name="Прямоугольник 36"/>
          <p:cNvSpPr/>
          <p:nvPr/>
        </p:nvSpPr>
        <p:spPr bwMode="invGray">
          <a:xfrm>
            <a:off x="9025428" y="-2001"/>
            <a:ext cx="9144" cy="621792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8" name="Прямоугольник 37"/>
          <p:cNvSpPr/>
          <p:nvPr/>
        </p:nvSpPr>
        <p:spPr bwMode="invGray">
          <a:xfrm>
            <a:off x="8975423" y="-2001"/>
            <a:ext cx="27432" cy="621792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9" name="Прямоугольник 38"/>
          <p:cNvSpPr/>
          <p:nvPr/>
        </p:nvSpPr>
        <p:spPr bwMode="invGray">
          <a:xfrm>
            <a:off x="8915677" y="380"/>
            <a:ext cx="54864" cy="585216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40" name="Прямоугольник 39"/>
          <p:cNvSpPr/>
          <p:nvPr/>
        </p:nvSpPr>
        <p:spPr bwMode="invGray">
          <a:xfrm>
            <a:off x="8873475" y="380"/>
            <a:ext cx="9144" cy="585216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68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2249424"/>
            <a:ext cx="8229600" cy="432511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586536" y="612648"/>
            <a:ext cx="957264" cy="45720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6F3D2DE1-ABB2-417D-9E97-A0B354CE6B71}" type="datetime1">
              <a:rPr lang="ru-RU" smtClean="0">
                <a:solidFill>
                  <a:srgbClr val="C0504D"/>
                </a:solidFill>
                <a:latin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09.12.2024</a:t>
            </a:fld>
            <a:endParaRPr lang="en-US" dirty="0">
              <a:solidFill>
                <a:srgbClr val="C0504D"/>
              </a:solidFill>
              <a:latin typeface="Arial" charset="0"/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5257800" y="612648"/>
            <a:ext cx="1325880" cy="45720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srgbClr val="C0504D"/>
              </a:solidFill>
              <a:latin typeface="Arial" charset="0"/>
            </a:endParaRPr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74736" y="2272"/>
            <a:ext cx="762000" cy="365760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800">
                <a:solidFill>
                  <a:srgbClr val="FFFFFF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00C51C1-313E-498A-A33E-EDB43AC6CAA6}" type="slidenum">
              <a:rPr lang="ru-RU" smtClean="0">
                <a:latin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 dirty="0">
              <a:latin typeface="Arial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5288273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43" r:id="rId1"/>
    <p:sldLayoutId id="2147483844" r:id="rId2"/>
    <p:sldLayoutId id="2147483845" r:id="rId3"/>
    <p:sldLayoutId id="2147483846" r:id="rId4"/>
    <p:sldLayoutId id="2147483847" r:id="rId5"/>
    <p:sldLayoutId id="2147483848" r:id="rId6"/>
    <p:sldLayoutId id="2147483849" r:id="rId7"/>
    <p:sldLayoutId id="2147483850" r:id="rId8"/>
    <p:sldLayoutId id="2147483851" r:id="rId9"/>
    <p:sldLayoutId id="2147483852" r:id="rId10"/>
    <p:sldLayoutId id="2147483853" r:id="rId11"/>
    <p:sldLayoutId id="2147483854" r:id="rId12"/>
  </p:sldLayoutIdLst>
  <p:hf hdr="0" ftr="0" dt="0"/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65760" indent="-256032" algn="l" rtl="0" eaLnBrk="1" latinLnBrk="0" hangingPunct="1">
        <a:spcBef>
          <a:spcPts val="300"/>
        </a:spcBef>
        <a:buClr>
          <a:schemeClr val="accent3"/>
        </a:buClr>
        <a:buFont typeface="Georgia"/>
        <a:buChar char="•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58368" indent="-246888" algn="l" rtl="0" eaLnBrk="1" latinLnBrk="0" hangingPunct="1">
        <a:spcBef>
          <a:spcPts val="300"/>
        </a:spcBef>
        <a:buClr>
          <a:schemeClr val="accent2"/>
        </a:buClr>
        <a:buFont typeface="Georgia"/>
        <a:buChar char="▫"/>
        <a:defRPr kumimoji="0" sz="26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923544" indent="-219456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179576" indent="-201168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2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38988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2000" kern="1200">
          <a:solidFill>
            <a:schemeClr val="accent3"/>
          </a:solidFill>
          <a:latin typeface="+mn-lt"/>
          <a:ea typeface="+mn-ea"/>
          <a:cs typeface="+mn-cs"/>
        </a:defRPr>
      </a:lvl5pPr>
      <a:lvl6pPr marL="1609344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800" kern="1200">
          <a:solidFill>
            <a:schemeClr val="accent3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600" kern="1200">
          <a:solidFill>
            <a:schemeClr val="accent3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500" kern="1200">
          <a:solidFill>
            <a:schemeClr val="accent3"/>
          </a:solidFill>
          <a:latin typeface="+mn-lt"/>
          <a:ea typeface="+mn-ea"/>
          <a:cs typeface="+mn-cs"/>
        </a:defRPr>
      </a:lvl8pPr>
      <a:lvl9pPr marL="224028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400" kern="1200" baseline="0">
          <a:solidFill>
            <a:schemeClr val="accent3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Прямоугольник 27"/>
          <p:cNvSpPr/>
          <p:nvPr/>
        </p:nvSpPr>
        <p:spPr>
          <a:xfrm>
            <a:off x="1" y="366818"/>
            <a:ext cx="9144000" cy="8440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9" name="Прямоугольник 28"/>
          <p:cNvSpPr/>
          <p:nvPr/>
        </p:nvSpPr>
        <p:spPr>
          <a:xfrm>
            <a:off x="0" y="-1"/>
            <a:ext cx="9144000" cy="310663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0" name="Прямоугольник 29"/>
          <p:cNvSpPr/>
          <p:nvPr/>
        </p:nvSpPr>
        <p:spPr>
          <a:xfrm>
            <a:off x="0" y="308276"/>
            <a:ext cx="9144001" cy="91441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1" name="Прямоугольник 30"/>
          <p:cNvSpPr/>
          <p:nvPr/>
        </p:nvSpPr>
        <p:spPr>
          <a:xfrm flipV="1">
            <a:off x="5410182" y="360246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2" name="Прямоугольник 31"/>
          <p:cNvSpPr/>
          <p:nvPr/>
        </p:nvSpPr>
        <p:spPr>
          <a:xfrm flipV="1">
            <a:off x="5410200" y="440112"/>
            <a:ext cx="3733801" cy="18003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 useBgFill="1">
        <p:nvSpPr>
          <p:cNvPr id="33" name="Скругленный прямоугольник 32"/>
          <p:cNvSpPr/>
          <p:nvPr/>
        </p:nvSpPr>
        <p:spPr bwMode="white">
          <a:xfrm>
            <a:off x="5407339" y="497504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 useBgFill="1">
        <p:nvSpPr>
          <p:cNvPr id="34" name="Скругленный прямоугольник 33"/>
          <p:cNvSpPr/>
          <p:nvPr/>
        </p:nvSpPr>
        <p:spPr bwMode="white">
          <a:xfrm>
            <a:off x="7373646" y="58894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5" name="Прямоугольник 34"/>
          <p:cNvSpPr/>
          <p:nvPr/>
        </p:nvSpPr>
        <p:spPr bwMode="invGray">
          <a:xfrm>
            <a:off x="9084966" y="-2001"/>
            <a:ext cx="57626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6" name="Прямоугольник 35"/>
          <p:cNvSpPr/>
          <p:nvPr/>
        </p:nvSpPr>
        <p:spPr bwMode="invGray">
          <a:xfrm>
            <a:off x="9044481" y="-2001"/>
            <a:ext cx="27432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7" name="Прямоугольник 36"/>
          <p:cNvSpPr/>
          <p:nvPr/>
        </p:nvSpPr>
        <p:spPr bwMode="invGray">
          <a:xfrm>
            <a:off x="9025428" y="-2001"/>
            <a:ext cx="9144" cy="621792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8" name="Прямоугольник 37"/>
          <p:cNvSpPr/>
          <p:nvPr/>
        </p:nvSpPr>
        <p:spPr bwMode="invGray">
          <a:xfrm>
            <a:off x="8975423" y="-2001"/>
            <a:ext cx="27432" cy="621792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9" name="Прямоугольник 38"/>
          <p:cNvSpPr/>
          <p:nvPr/>
        </p:nvSpPr>
        <p:spPr bwMode="invGray">
          <a:xfrm>
            <a:off x="8915677" y="380"/>
            <a:ext cx="54864" cy="585216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40" name="Прямоугольник 39"/>
          <p:cNvSpPr/>
          <p:nvPr/>
        </p:nvSpPr>
        <p:spPr bwMode="invGray">
          <a:xfrm>
            <a:off x="8873475" y="380"/>
            <a:ext cx="9144" cy="585216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68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2249424"/>
            <a:ext cx="8229600" cy="432511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586536" y="612648"/>
            <a:ext cx="957264" cy="45720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6F3D2DE1-ABB2-417D-9E97-A0B354CE6B71}" type="datetime1">
              <a:rPr lang="ru-RU" smtClean="0">
                <a:solidFill>
                  <a:srgbClr val="C0504D"/>
                </a:solidFill>
                <a:latin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09.12.2024</a:t>
            </a:fld>
            <a:endParaRPr lang="en-US" dirty="0">
              <a:solidFill>
                <a:srgbClr val="C0504D"/>
              </a:solidFill>
              <a:latin typeface="Arial" charset="0"/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5257800" y="612648"/>
            <a:ext cx="1325880" cy="45720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srgbClr val="C0504D"/>
              </a:solidFill>
              <a:latin typeface="Arial" charset="0"/>
            </a:endParaRPr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74736" y="2272"/>
            <a:ext cx="762000" cy="365760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800">
                <a:solidFill>
                  <a:srgbClr val="FFFFFF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00C51C1-313E-498A-A33E-EDB43AC6CAA6}" type="slidenum">
              <a:rPr lang="ru-RU" smtClean="0">
                <a:latin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 dirty="0">
              <a:latin typeface="Arial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5122954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  <p:sldLayoutId id="2147483688" r:id="rId2"/>
    <p:sldLayoutId id="2147483689" r:id="rId3"/>
    <p:sldLayoutId id="2147483690" r:id="rId4"/>
    <p:sldLayoutId id="2147483691" r:id="rId5"/>
    <p:sldLayoutId id="2147483692" r:id="rId6"/>
    <p:sldLayoutId id="2147483693" r:id="rId7"/>
    <p:sldLayoutId id="2147483694" r:id="rId8"/>
    <p:sldLayoutId id="2147483695" r:id="rId9"/>
    <p:sldLayoutId id="2147483696" r:id="rId10"/>
    <p:sldLayoutId id="2147483697" r:id="rId11"/>
    <p:sldLayoutId id="2147483698" r:id="rId12"/>
  </p:sldLayoutIdLst>
  <p:hf hdr="0" ftr="0" dt="0"/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65760" indent="-256032" algn="l" rtl="0" eaLnBrk="1" latinLnBrk="0" hangingPunct="1">
        <a:spcBef>
          <a:spcPts val="300"/>
        </a:spcBef>
        <a:buClr>
          <a:schemeClr val="accent3"/>
        </a:buClr>
        <a:buFont typeface="Georgia"/>
        <a:buChar char="•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58368" indent="-246888" algn="l" rtl="0" eaLnBrk="1" latinLnBrk="0" hangingPunct="1">
        <a:spcBef>
          <a:spcPts val="300"/>
        </a:spcBef>
        <a:buClr>
          <a:schemeClr val="accent2"/>
        </a:buClr>
        <a:buFont typeface="Georgia"/>
        <a:buChar char="▫"/>
        <a:defRPr kumimoji="0" sz="26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923544" indent="-219456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179576" indent="-201168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2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38988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2000" kern="1200">
          <a:solidFill>
            <a:schemeClr val="accent3"/>
          </a:solidFill>
          <a:latin typeface="+mn-lt"/>
          <a:ea typeface="+mn-ea"/>
          <a:cs typeface="+mn-cs"/>
        </a:defRPr>
      </a:lvl5pPr>
      <a:lvl6pPr marL="1609344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800" kern="1200">
          <a:solidFill>
            <a:schemeClr val="accent3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600" kern="1200">
          <a:solidFill>
            <a:schemeClr val="accent3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500" kern="1200">
          <a:solidFill>
            <a:schemeClr val="accent3"/>
          </a:solidFill>
          <a:latin typeface="+mn-lt"/>
          <a:ea typeface="+mn-ea"/>
          <a:cs typeface="+mn-cs"/>
        </a:defRPr>
      </a:lvl8pPr>
      <a:lvl9pPr marL="224028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400" kern="1200" baseline="0">
          <a:solidFill>
            <a:schemeClr val="accent3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Прямоугольник 27"/>
          <p:cNvSpPr/>
          <p:nvPr/>
        </p:nvSpPr>
        <p:spPr>
          <a:xfrm>
            <a:off x="1" y="366818"/>
            <a:ext cx="9144000" cy="8440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9" name="Прямоугольник 28"/>
          <p:cNvSpPr/>
          <p:nvPr/>
        </p:nvSpPr>
        <p:spPr>
          <a:xfrm>
            <a:off x="0" y="-1"/>
            <a:ext cx="9144000" cy="310663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0" name="Прямоугольник 29"/>
          <p:cNvSpPr/>
          <p:nvPr/>
        </p:nvSpPr>
        <p:spPr>
          <a:xfrm>
            <a:off x="0" y="308276"/>
            <a:ext cx="9144001" cy="91441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1" name="Прямоугольник 30"/>
          <p:cNvSpPr/>
          <p:nvPr/>
        </p:nvSpPr>
        <p:spPr>
          <a:xfrm flipV="1">
            <a:off x="5410182" y="360246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2" name="Прямоугольник 31"/>
          <p:cNvSpPr/>
          <p:nvPr/>
        </p:nvSpPr>
        <p:spPr>
          <a:xfrm flipV="1">
            <a:off x="5410200" y="440112"/>
            <a:ext cx="3733801" cy="18003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 useBgFill="1">
        <p:nvSpPr>
          <p:cNvPr id="33" name="Скругленный прямоугольник 32"/>
          <p:cNvSpPr/>
          <p:nvPr/>
        </p:nvSpPr>
        <p:spPr bwMode="white">
          <a:xfrm>
            <a:off x="5407339" y="497504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 useBgFill="1">
        <p:nvSpPr>
          <p:cNvPr id="34" name="Скругленный прямоугольник 33"/>
          <p:cNvSpPr/>
          <p:nvPr/>
        </p:nvSpPr>
        <p:spPr bwMode="white">
          <a:xfrm>
            <a:off x="7373646" y="58894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5" name="Прямоугольник 34"/>
          <p:cNvSpPr/>
          <p:nvPr/>
        </p:nvSpPr>
        <p:spPr bwMode="invGray">
          <a:xfrm>
            <a:off x="9084966" y="-2001"/>
            <a:ext cx="57626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6" name="Прямоугольник 35"/>
          <p:cNvSpPr/>
          <p:nvPr/>
        </p:nvSpPr>
        <p:spPr bwMode="invGray">
          <a:xfrm>
            <a:off x="9044481" y="-2001"/>
            <a:ext cx="27432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7" name="Прямоугольник 36"/>
          <p:cNvSpPr/>
          <p:nvPr/>
        </p:nvSpPr>
        <p:spPr bwMode="invGray">
          <a:xfrm>
            <a:off x="9025428" y="-2001"/>
            <a:ext cx="9144" cy="621792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8" name="Прямоугольник 37"/>
          <p:cNvSpPr/>
          <p:nvPr/>
        </p:nvSpPr>
        <p:spPr bwMode="invGray">
          <a:xfrm>
            <a:off x="8975423" y="-2001"/>
            <a:ext cx="27432" cy="621792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9" name="Прямоугольник 38"/>
          <p:cNvSpPr/>
          <p:nvPr/>
        </p:nvSpPr>
        <p:spPr bwMode="invGray">
          <a:xfrm>
            <a:off x="8915677" y="380"/>
            <a:ext cx="54864" cy="585216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40" name="Прямоугольник 39"/>
          <p:cNvSpPr/>
          <p:nvPr/>
        </p:nvSpPr>
        <p:spPr bwMode="invGray">
          <a:xfrm>
            <a:off x="8873475" y="380"/>
            <a:ext cx="9144" cy="585216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68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2249424"/>
            <a:ext cx="8229600" cy="432511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586536" y="612648"/>
            <a:ext cx="957264" cy="45720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6F3D2DE1-ABB2-417D-9E97-A0B354CE6B71}" type="datetime1">
              <a:rPr lang="ru-RU" smtClean="0">
                <a:solidFill>
                  <a:srgbClr val="C0504D"/>
                </a:solidFill>
                <a:latin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09.12.2024</a:t>
            </a:fld>
            <a:endParaRPr lang="en-US" dirty="0">
              <a:solidFill>
                <a:srgbClr val="C0504D"/>
              </a:solidFill>
              <a:latin typeface="Arial" charset="0"/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5257800" y="612648"/>
            <a:ext cx="1325880" cy="45720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srgbClr val="C0504D"/>
              </a:solidFill>
              <a:latin typeface="Arial" charset="0"/>
            </a:endParaRPr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74736" y="2272"/>
            <a:ext cx="762000" cy="365760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800">
                <a:solidFill>
                  <a:srgbClr val="FFFFFF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00C51C1-313E-498A-A33E-EDB43AC6CAA6}" type="slidenum">
              <a:rPr lang="ru-RU" smtClean="0">
                <a:latin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 dirty="0">
              <a:latin typeface="Arial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9750796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0" r:id="rId1"/>
    <p:sldLayoutId id="2147483701" r:id="rId2"/>
    <p:sldLayoutId id="2147483702" r:id="rId3"/>
    <p:sldLayoutId id="2147483703" r:id="rId4"/>
    <p:sldLayoutId id="2147483704" r:id="rId5"/>
    <p:sldLayoutId id="2147483705" r:id="rId6"/>
    <p:sldLayoutId id="2147483706" r:id="rId7"/>
    <p:sldLayoutId id="2147483707" r:id="rId8"/>
    <p:sldLayoutId id="2147483708" r:id="rId9"/>
    <p:sldLayoutId id="2147483709" r:id="rId10"/>
    <p:sldLayoutId id="2147483710" r:id="rId11"/>
    <p:sldLayoutId id="2147483711" r:id="rId12"/>
  </p:sldLayoutIdLst>
  <p:hf hdr="0" ftr="0" dt="0"/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65760" indent="-256032" algn="l" rtl="0" eaLnBrk="1" latinLnBrk="0" hangingPunct="1">
        <a:spcBef>
          <a:spcPts val="300"/>
        </a:spcBef>
        <a:buClr>
          <a:schemeClr val="accent3"/>
        </a:buClr>
        <a:buFont typeface="Georgia"/>
        <a:buChar char="•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58368" indent="-246888" algn="l" rtl="0" eaLnBrk="1" latinLnBrk="0" hangingPunct="1">
        <a:spcBef>
          <a:spcPts val="300"/>
        </a:spcBef>
        <a:buClr>
          <a:schemeClr val="accent2"/>
        </a:buClr>
        <a:buFont typeface="Georgia"/>
        <a:buChar char="▫"/>
        <a:defRPr kumimoji="0" sz="26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923544" indent="-219456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179576" indent="-201168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2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38988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2000" kern="1200">
          <a:solidFill>
            <a:schemeClr val="accent3"/>
          </a:solidFill>
          <a:latin typeface="+mn-lt"/>
          <a:ea typeface="+mn-ea"/>
          <a:cs typeface="+mn-cs"/>
        </a:defRPr>
      </a:lvl5pPr>
      <a:lvl6pPr marL="1609344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800" kern="1200">
          <a:solidFill>
            <a:schemeClr val="accent3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600" kern="1200">
          <a:solidFill>
            <a:schemeClr val="accent3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500" kern="1200">
          <a:solidFill>
            <a:schemeClr val="accent3"/>
          </a:solidFill>
          <a:latin typeface="+mn-lt"/>
          <a:ea typeface="+mn-ea"/>
          <a:cs typeface="+mn-cs"/>
        </a:defRPr>
      </a:lvl8pPr>
      <a:lvl9pPr marL="224028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400" kern="1200" baseline="0">
          <a:solidFill>
            <a:schemeClr val="accent3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Прямоугольник 27"/>
          <p:cNvSpPr/>
          <p:nvPr/>
        </p:nvSpPr>
        <p:spPr>
          <a:xfrm>
            <a:off x="1" y="366818"/>
            <a:ext cx="9144000" cy="8440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9" name="Прямоугольник 28"/>
          <p:cNvSpPr/>
          <p:nvPr/>
        </p:nvSpPr>
        <p:spPr>
          <a:xfrm>
            <a:off x="0" y="-1"/>
            <a:ext cx="9144000" cy="310663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0" name="Прямоугольник 29"/>
          <p:cNvSpPr/>
          <p:nvPr/>
        </p:nvSpPr>
        <p:spPr>
          <a:xfrm>
            <a:off x="0" y="308276"/>
            <a:ext cx="9144001" cy="91441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1" name="Прямоугольник 30"/>
          <p:cNvSpPr/>
          <p:nvPr/>
        </p:nvSpPr>
        <p:spPr>
          <a:xfrm flipV="1">
            <a:off x="5410182" y="360246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2" name="Прямоугольник 31"/>
          <p:cNvSpPr/>
          <p:nvPr/>
        </p:nvSpPr>
        <p:spPr>
          <a:xfrm flipV="1">
            <a:off x="5410200" y="440112"/>
            <a:ext cx="3733801" cy="18003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 useBgFill="1">
        <p:nvSpPr>
          <p:cNvPr id="33" name="Скругленный прямоугольник 32"/>
          <p:cNvSpPr/>
          <p:nvPr/>
        </p:nvSpPr>
        <p:spPr bwMode="white">
          <a:xfrm>
            <a:off x="5407339" y="497504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 useBgFill="1">
        <p:nvSpPr>
          <p:cNvPr id="34" name="Скругленный прямоугольник 33"/>
          <p:cNvSpPr/>
          <p:nvPr/>
        </p:nvSpPr>
        <p:spPr bwMode="white">
          <a:xfrm>
            <a:off x="7373646" y="58894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5" name="Прямоугольник 34"/>
          <p:cNvSpPr/>
          <p:nvPr/>
        </p:nvSpPr>
        <p:spPr bwMode="invGray">
          <a:xfrm>
            <a:off x="9084966" y="-2001"/>
            <a:ext cx="57626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6" name="Прямоугольник 35"/>
          <p:cNvSpPr/>
          <p:nvPr/>
        </p:nvSpPr>
        <p:spPr bwMode="invGray">
          <a:xfrm>
            <a:off x="9044481" y="-2001"/>
            <a:ext cx="27432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7" name="Прямоугольник 36"/>
          <p:cNvSpPr/>
          <p:nvPr/>
        </p:nvSpPr>
        <p:spPr bwMode="invGray">
          <a:xfrm>
            <a:off x="9025428" y="-2001"/>
            <a:ext cx="9144" cy="621792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8" name="Прямоугольник 37"/>
          <p:cNvSpPr/>
          <p:nvPr/>
        </p:nvSpPr>
        <p:spPr bwMode="invGray">
          <a:xfrm>
            <a:off x="8975423" y="-2001"/>
            <a:ext cx="27432" cy="621792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9" name="Прямоугольник 38"/>
          <p:cNvSpPr/>
          <p:nvPr/>
        </p:nvSpPr>
        <p:spPr bwMode="invGray">
          <a:xfrm>
            <a:off x="8915677" y="380"/>
            <a:ext cx="54864" cy="585216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40" name="Прямоугольник 39"/>
          <p:cNvSpPr/>
          <p:nvPr/>
        </p:nvSpPr>
        <p:spPr bwMode="invGray">
          <a:xfrm>
            <a:off x="8873475" y="380"/>
            <a:ext cx="9144" cy="585216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68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2249424"/>
            <a:ext cx="8229600" cy="432511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586536" y="612648"/>
            <a:ext cx="957264" cy="45720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6F3D2DE1-ABB2-417D-9E97-A0B354CE6B71}" type="datetime1">
              <a:rPr lang="ru-RU" smtClean="0">
                <a:solidFill>
                  <a:srgbClr val="C0504D"/>
                </a:solidFill>
                <a:latin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09.12.2024</a:t>
            </a:fld>
            <a:endParaRPr lang="en-US" dirty="0">
              <a:solidFill>
                <a:srgbClr val="C0504D"/>
              </a:solidFill>
              <a:latin typeface="Arial" charset="0"/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5257800" y="612648"/>
            <a:ext cx="1325880" cy="45720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srgbClr val="C0504D"/>
              </a:solidFill>
              <a:latin typeface="Arial" charset="0"/>
            </a:endParaRPr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74736" y="2272"/>
            <a:ext cx="762000" cy="365760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800">
                <a:solidFill>
                  <a:srgbClr val="FFFFFF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00C51C1-313E-498A-A33E-EDB43AC6CAA6}" type="slidenum">
              <a:rPr lang="ru-RU" smtClean="0">
                <a:latin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 dirty="0">
              <a:latin typeface="Arial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8168016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3" r:id="rId1"/>
    <p:sldLayoutId id="2147483714" r:id="rId2"/>
    <p:sldLayoutId id="2147483715" r:id="rId3"/>
    <p:sldLayoutId id="2147483716" r:id="rId4"/>
    <p:sldLayoutId id="2147483717" r:id="rId5"/>
    <p:sldLayoutId id="2147483718" r:id="rId6"/>
    <p:sldLayoutId id="2147483719" r:id="rId7"/>
    <p:sldLayoutId id="2147483720" r:id="rId8"/>
    <p:sldLayoutId id="2147483721" r:id="rId9"/>
    <p:sldLayoutId id="2147483722" r:id="rId10"/>
    <p:sldLayoutId id="2147483723" r:id="rId11"/>
    <p:sldLayoutId id="2147483724" r:id="rId12"/>
  </p:sldLayoutIdLst>
  <p:hf hdr="0" ftr="0" dt="0"/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65760" indent="-256032" algn="l" rtl="0" eaLnBrk="1" latinLnBrk="0" hangingPunct="1">
        <a:spcBef>
          <a:spcPts val="300"/>
        </a:spcBef>
        <a:buClr>
          <a:schemeClr val="accent3"/>
        </a:buClr>
        <a:buFont typeface="Georgia"/>
        <a:buChar char="•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58368" indent="-246888" algn="l" rtl="0" eaLnBrk="1" latinLnBrk="0" hangingPunct="1">
        <a:spcBef>
          <a:spcPts val="300"/>
        </a:spcBef>
        <a:buClr>
          <a:schemeClr val="accent2"/>
        </a:buClr>
        <a:buFont typeface="Georgia"/>
        <a:buChar char="▫"/>
        <a:defRPr kumimoji="0" sz="26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923544" indent="-219456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179576" indent="-201168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2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38988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2000" kern="1200">
          <a:solidFill>
            <a:schemeClr val="accent3"/>
          </a:solidFill>
          <a:latin typeface="+mn-lt"/>
          <a:ea typeface="+mn-ea"/>
          <a:cs typeface="+mn-cs"/>
        </a:defRPr>
      </a:lvl5pPr>
      <a:lvl6pPr marL="1609344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800" kern="1200">
          <a:solidFill>
            <a:schemeClr val="accent3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600" kern="1200">
          <a:solidFill>
            <a:schemeClr val="accent3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500" kern="1200">
          <a:solidFill>
            <a:schemeClr val="accent3"/>
          </a:solidFill>
          <a:latin typeface="+mn-lt"/>
          <a:ea typeface="+mn-ea"/>
          <a:cs typeface="+mn-cs"/>
        </a:defRPr>
      </a:lvl8pPr>
      <a:lvl9pPr marL="224028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400" kern="1200" baseline="0">
          <a:solidFill>
            <a:schemeClr val="accent3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Прямоугольник 27"/>
          <p:cNvSpPr/>
          <p:nvPr/>
        </p:nvSpPr>
        <p:spPr>
          <a:xfrm>
            <a:off x="1" y="366818"/>
            <a:ext cx="9144000" cy="8440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9" name="Прямоугольник 28"/>
          <p:cNvSpPr/>
          <p:nvPr/>
        </p:nvSpPr>
        <p:spPr>
          <a:xfrm>
            <a:off x="0" y="-1"/>
            <a:ext cx="9144000" cy="310663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0" name="Прямоугольник 29"/>
          <p:cNvSpPr/>
          <p:nvPr/>
        </p:nvSpPr>
        <p:spPr>
          <a:xfrm>
            <a:off x="0" y="308276"/>
            <a:ext cx="9144001" cy="91441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1" name="Прямоугольник 30"/>
          <p:cNvSpPr/>
          <p:nvPr/>
        </p:nvSpPr>
        <p:spPr>
          <a:xfrm flipV="1">
            <a:off x="5410182" y="360246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2" name="Прямоугольник 31"/>
          <p:cNvSpPr/>
          <p:nvPr/>
        </p:nvSpPr>
        <p:spPr>
          <a:xfrm flipV="1">
            <a:off x="5410200" y="440112"/>
            <a:ext cx="3733801" cy="18003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 useBgFill="1">
        <p:nvSpPr>
          <p:cNvPr id="33" name="Скругленный прямоугольник 32"/>
          <p:cNvSpPr/>
          <p:nvPr/>
        </p:nvSpPr>
        <p:spPr bwMode="white">
          <a:xfrm>
            <a:off x="5407339" y="497504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 useBgFill="1">
        <p:nvSpPr>
          <p:cNvPr id="34" name="Скругленный прямоугольник 33"/>
          <p:cNvSpPr/>
          <p:nvPr/>
        </p:nvSpPr>
        <p:spPr bwMode="white">
          <a:xfrm>
            <a:off x="7373646" y="58894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5" name="Прямоугольник 34"/>
          <p:cNvSpPr/>
          <p:nvPr/>
        </p:nvSpPr>
        <p:spPr bwMode="invGray">
          <a:xfrm>
            <a:off x="9084966" y="-2001"/>
            <a:ext cx="57626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6" name="Прямоугольник 35"/>
          <p:cNvSpPr/>
          <p:nvPr/>
        </p:nvSpPr>
        <p:spPr bwMode="invGray">
          <a:xfrm>
            <a:off x="9044481" y="-2001"/>
            <a:ext cx="27432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7" name="Прямоугольник 36"/>
          <p:cNvSpPr/>
          <p:nvPr/>
        </p:nvSpPr>
        <p:spPr bwMode="invGray">
          <a:xfrm>
            <a:off x="9025428" y="-2001"/>
            <a:ext cx="9144" cy="621792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8" name="Прямоугольник 37"/>
          <p:cNvSpPr/>
          <p:nvPr/>
        </p:nvSpPr>
        <p:spPr bwMode="invGray">
          <a:xfrm>
            <a:off x="8975423" y="-2001"/>
            <a:ext cx="27432" cy="621792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9" name="Прямоугольник 38"/>
          <p:cNvSpPr/>
          <p:nvPr/>
        </p:nvSpPr>
        <p:spPr bwMode="invGray">
          <a:xfrm>
            <a:off x="8915677" y="380"/>
            <a:ext cx="54864" cy="585216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40" name="Прямоугольник 39"/>
          <p:cNvSpPr/>
          <p:nvPr/>
        </p:nvSpPr>
        <p:spPr bwMode="invGray">
          <a:xfrm>
            <a:off x="8873475" y="380"/>
            <a:ext cx="9144" cy="585216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68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2249424"/>
            <a:ext cx="8229600" cy="432511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586536" y="612648"/>
            <a:ext cx="957264" cy="45720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6F3D2DE1-ABB2-417D-9E97-A0B354CE6B71}" type="datetime1">
              <a:rPr lang="ru-RU" smtClean="0">
                <a:solidFill>
                  <a:srgbClr val="C0504D"/>
                </a:solidFill>
                <a:latin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09.12.2024</a:t>
            </a:fld>
            <a:endParaRPr lang="en-US" dirty="0">
              <a:solidFill>
                <a:srgbClr val="C0504D"/>
              </a:solidFill>
              <a:latin typeface="Arial" charset="0"/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5257800" y="612648"/>
            <a:ext cx="1325880" cy="45720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srgbClr val="C0504D"/>
              </a:solidFill>
              <a:latin typeface="Arial" charset="0"/>
            </a:endParaRPr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74736" y="2272"/>
            <a:ext cx="762000" cy="365760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800">
                <a:solidFill>
                  <a:srgbClr val="FFFFFF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00C51C1-313E-498A-A33E-EDB43AC6CAA6}" type="slidenum">
              <a:rPr lang="ru-RU" smtClean="0">
                <a:latin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 dirty="0">
              <a:latin typeface="Arial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2899265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6" r:id="rId1"/>
    <p:sldLayoutId id="2147483727" r:id="rId2"/>
    <p:sldLayoutId id="2147483728" r:id="rId3"/>
    <p:sldLayoutId id="2147483729" r:id="rId4"/>
    <p:sldLayoutId id="2147483730" r:id="rId5"/>
    <p:sldLayoutId id="2147483731" r:id="rId6"/>
    <p:sldLayoutId id="2147483732" r:id="rId7"/>
    <p:sldLayoutId id="2147483733" r:id="rId8"/>
    <p:sldLayoutId id="2147483734" r:id="rId9"/>
    <p:sldLayoutId id="2147483735" r:id="rId10"/>
    <p:sldLayoutId id="2147483736" r:id="rId11"/>
    <p:sldLayoutId id="2147483737" r:id="rId12"/>
  </p:sldLayoutIdLst>
  <p:hf hdr="0" ftr="0" dt="0"/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65760" indent="-256032" algn="l" rtl="0" eaLnBrk="1" latinLnBrk="0" hangingPunct="1">
        <a:spcBef>
          <a:spcPts val="300"/>
        </a:spcBef>
        <a:buClr>
          <a:schemeClr val="accent3"/>
        </a:buClr>
        <a:buFont typeface="Georgia"/>
        <a:buChar char="•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58368" indent="-246888" algn="l" rtl="0" eaLnBrk="1" latinLnBrk="0" hangingPunct="1">
        <a:spcBef>
          <a:spcPts val="300"/>
        </a:spcBef>
        <a:buClr>
          <a:schemeClr val="accent2"/>
        </a:buClr>
        <a:buFont typeface="Georgia"/>
        <a:buChar char="▫"/>
        <a:defRPr kumimoji="0" sz="26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923544" indent="-219456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179576" indent="-201168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2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38988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2000" kern="1200">
          <a:solidFill>
            <a:schemeClr val="accent3"/>
          </a:solidFill>
          <a:latin typeface="+mn-lt"/>
          <a:ea typeface="+mn-ea"/>
          <a:cs typeface="+mn-cs"/>
        </a:defRPr>
      </a:lvl5pPr>
      <a:lvl6pPr marL="1609344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800" kern="1200">
          <a:solidFill>
            <a:schemeClr val="accent3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600" kern="1200">
          <a:solidFill>
            <a:schemeClr val="accent3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500" kern="1200">
          <a:solidFill>
            <a:schemeClr val="accent3"/>
          </a:solidFill>
          <a:latin typeface="+mn-lt"/>
          <a:ea typeface="+mn-ea"/>
          <a:cs typeface="+mn-cs"/>
        </a:defRPr>
      </a:lvl8pPr>
      <a:lvl9pPr marL="224028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400" kern="1200" baseline="0">
          <a:solidFill>
            <a:schemeClr val="accent3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Прямоугольник 27"/>
          <p:cNvSpPr/>
          <p:nvPr/>
        </p:nvSpPr>
        <p:spPr>
          <a:xfrm>
            <a:off x="1" y="366818"/>
            <a:ext cx="9144000" cy="8440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9" name="Прямоугольник 28"/>
          <p:cNvSpPr/>
          <p:nvPr/>
        </p:nvSpPr>
        <p:spPr>
          <a:xfrm>
            <a:off x="0" y="-1"/>
            <a:ext cx="9144000" cy="310663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0" name="Прямоугольник 29"/>
          <p:cNvSpPr/>
          <p:nvPr/>
        </p:nvSpPr>
        <p:spPr>
          <a:xfrm>
            <a:off x="0" y="308276"/>
            <a:ext cx="9144001" cy="91441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1" name="Прямоугольник 30"/>
          <p:cNvSpPr/>
          <p:nvPr/>
        </p:nvSpPr>
        <p:spPr>
          <a:xfrm flipV="1">
            <a:off x="5410182" y="360246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2" name="Прямоугольник 31"/>
          <p:cNvSpPr/>
          <p:nvPr/>
        </p:nvSpPr>
        <p:spPr>
          <a:xfrm flipV="1">
            <a:off x="5410200" y="440112"/>
            <a:ext cx="3733801" cy="18003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 useBgFill="1">
        <p:nvSpPr>
          <p:cNvPr id="33" name="Скругленный прямоугольник 32"/>
          <p:cNvSpPr/>
          <p:nvPr/>
        </p:nvSpPr>
        <p:spPr bwMode="white">
          <a:xfrm>
            <a:off x="5407339" y="497504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 useBgFill="1">
        <p:nvSpPr>
          <p:cNvPr id="34" name="Скругленный прямоугольник 33"/>
          <p:cNvSpPr/>
          <p:nvPr/>
        </p:nvSpPr>
        <p:spPr bwMode="white">
          <a:xfrm>
            <a:off x="7373646" y="58894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5" name="Прямоугольник 34"/>
          <p:cNvSpPr/>
          <p:nvPr/>
        </p:nvSpPr>
        <p:spPr bwMode="invGray">
          <a:xfrm>
            <a:off x="9084966" y="-2001"/>
            <a:ext cx="57626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6" name="Прямоугольник 35"/>
          <p:cNvSpPr/>
          <p:nvPr/>
        </p:nvSpPr>
        <p:spPr bwMode="invGray">
          <a:xfrm>
            <a:off x="9044481" y="-2001"/>
            <a:ext cx="27432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7" name="Прямоугольник 36"/>
          <p:cNvSpPr/>
          <p:nvPr/>
        </p:nvSpPr>
        <p:spPr bwMode="invGray">
          <a:xfrm>
            <a:off x="9025428" y="-2001"/>
            <a:ext cx="9144" cy="621792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8" name="Прямоугольник 37"/>
          <p:cNvSpPr/>
          <p:nvPr/>
        </p:nvSpPr>
        <p:spPr bwMode="invGray">
          <a:xfrm>
            <a:off x="8975423" y="-2001"/>
            <a:ext cx="27432" cy="621792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9" name="Прямоугольник 38"/>
          <p:cNvSpPr/>
          <p:nvPr/>
        </p:nvSpPr>
        <p:spPr bwMode="invGray">
          <a:xfrm>
            <a:off x="8915677" y="380"/>
            <a:ext cx="54864" cy="585216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40" name="Прямоугольник 39"/>
          <p:cNvSpPr/>
          <p:nvPr/>
        </p:nvSpPr>
        <p:spPr bwMode="invGray">
          <a:xfrm>
            <a:off x="8873475" y="380"/>
            <a:ext cx="9144" cy="585216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68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2249424"/>
            <a:ext cx="8229600" cy="432511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586536" y="612648"/>
            <a:ext cx="957264" cy="45720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6F3D2DE1-ABB2-417D-9E97-A0B354CE6B71}" type="datetime1">
              <a:rPr lang="ru-RU" smtClean="0">
                <a:solidFill>
                  <a:srgbClr val="C0504D"/>
                </a:solidFill>
                <a:latin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09.12.2024</a:t>
            </a:fld>
            <a:endParaRPr lang="en-US" dirty="0">
              <a:solidFill>
                <a:srgbClr val="C0504D"/>
              </a:solidFill>
              <a:latin typeface="Arial" charset="0"/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5257800" y="612648"/>
            <a:ext cx="1325880" cy="45720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srgbClr val="C0504D"/>
              </a:solidFill>
              <a:latin typeface="Arial" charset="0"/>
            </a:endParaRPr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74736" y="2272"/>
            <a:ext cx="762000" cy="365760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800">
                <a:solidFill>
                  <a:srgbClr val="FFFFFF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00C51C1-313E-498A-A33E-EDB43AC6CAA6}" type="slidenum">
              <a:rPr lang="ru-RU" smtClean="0">
                <a:latin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 dirty="0">
              <a:latin typeface="Arial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6281920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2" r:id="rId1"/>
    <p:sldLayoutId id="2147483753" r:id="rId2"/>
    <p:sldLayoutId id="2147483754" r:id="rId3"/>
    <p:sldLayoutId id="2147483755" r:id="rId4"/>
    <p:sldLayoutId id="2147483756" r:id="rId5"/>
    <p:sldLayoutId id="2147483757" r:id="rId6"/>
    <p:sldLayoutId id="2147483758" r:id="rId7"/>
    <p:sldLayoutId id="2147483759" r:id="rId8"/>
    <p:sldLayoutId id="2147483760" r:id="rId9"/>
    <p:sldLayoutId id="2147483761" r:id="rId10"/>
    <p:sldLayoutId id="2147483762" r:id="rId11"/>
    <p:sldLayoutId id="2147483763" r:id="rId12"/>
  </p:sldLayoutIdLst>
  <p:hf hdr="0" ftr="0" dt="0"/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65760" indent="-256032" algn="l" rtl="0" eaLnBrk="1" latinLnBrk="0" hangingPunct="1">
        <a:spcBef>
          <a:spcPts val="300"/>
        </a:spcBef>
        <a:buClr>
          <a:schemeClr val="accent3"/>
        </a:buClr>
        <a:buFont typeface="Georgia"/>
        <a:buChar char="•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58368" indent="-246888" algn="l" rtl="0" eaLnBrk="1" latinLnBrk="0" hangingPunct="1">
        <a:spcBef>
          <a:spcPts val="300"/>
        </a:spcBef>
        <a:buClr>
          <a:schemeClr val="accent2"/>
        </a:buClr>
        <a:buFont typeface="Georgia"/>
        <a:buChar char="▫"/>
        <a:defRPr kumimoji="0" sz="26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923544" indent="-219456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179576" indent="-201168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2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38988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2000" kern="1200">
          <a:solidFill>
            <a:schemeClr val="accent3"/>
          </a:solidFill>
          <a:latin typeface="+mn-lt"/>
          <a:ea typeface="+mn-ea"/>
          <a:cs typeface="+mn-cs"/>
        </a:defRPr>
      </a:lvl5pPr>
      <a:lvl6pPr marL="1609344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800" kern="1200">
          <a:solidFill>
            <a:schemeClr val="accent3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600" kern="1200">
          <a:solidFill>
            <a:schemeClr val="accent3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500" kern="1200">
          <a:solidFill>
            <a:schemeClr val="accent3"/>
          </a:solidFill>
          <a:latin typeface="+mn-lt"/>
          <a:ea typeface="+mn-ea"/>
          <a:cs typeface="+mn-cs"/>
        </a:defRPr>
      </a:lvl8pPr>
      <a:lvl9pPr marL="224028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400" kern="1200" baseline="0">
          <a:solidFill>
            <a:schemeClr val="accent3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Прямоугольник 27"/>
          <p:cNvSpPr/>
          <p:nvPr/>
        </p:nvSpPr>
        <p:spPr>
          <a:xfrm>
            <a:off x="1" y="366818"/>
            <a:ext cx="9144000" cy="8440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9" name="Прямоугольник 28"/>
          <p:cNvSpPr/>
          <p:nvPr/>
        </p:nvSpPr>
        <p:spPr>
          <a:xfrm>
            <a:off x="0" y="-1"/>
            <a:ext cx="9144000" cy="310663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0" name="Прямоугольник 29"/>
          <p:cNvSpPr/>
          <p:nvPr/>
        </p:nvSpPr>
        <p:spPr>
          <a:xfrm>
            <a:off x="0" y="308276"/>
            <a:ext cx="9144001" cy="91441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1" name="Прямоугольник 30"/>
          <p:cNvSpPr/>
          <p:nvPr/>
        </p:nvSpPr>
        <p:spPr>
          <a:xfrm flipV="1">
            <a:off x="5410182" y="360246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2" name="Прямоугольник 31"/>
          <p:cNvSpPr/>
          <p:nvPr/>
        </p:nvSpPr>
        <p:spPr>
          <a:xfrm flipV="1">
            <a:off x="5410200" y="440112"/>
            <a:ext cx="3733801" cy="18003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 useBgFill="1">
        <p:nvSpPr>
          <p:cNvPr id="33" name="Скругленный прямоугольник 32"/>
          <p:cNvSpPr/>
          <p:nvPr/>
        </p:nvSpPr>
        <p:spPr bwMode="white">
          <a:xfrm>
            <a:off x="5407339" y="497504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 useBgFill="1">
        <p:nvSpPr>
          <p:cNvPr id="34" name="Скругленный прямоугольник 33"/>
          <p:cNvSpPr/>
          <p:nvPr/>
        </p:nvSpPr>
        <p:spPr bwMode="white">
          <a:xfrm>
            <a:off x="7373646" y="58894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5" name="Прямоугольник 34"/>
          <p:cNvSpPr/>
          <p:nvPr/>
        </p:nvSpPr>
        <p:spPr bwMode="invGray">
          <a:xfrm>
            <a:off x="9084966" y="-2001"/>
            <a:ext cx="57626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6" name="Прямоугольник 35"/>
          <p:cNvSpPr/>
          <p:nvPr/>
        </p:nvSpPr>
        <p:spPr bwMode="invGray">
          <a:xfrm>
            <a:off x="9044481" y="-2001"/>
            <a:ext cx="27432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7" name="Прямоугольник 36"/>
          <p:cNvSpPr/>
          <p:nvPr/>
        </p:nvSpPr>
        <p:spPr bwMode="invGray">
          <a:xfrm>
            <a:off x="9025428" y="-2001"/>
            <a:ext cx="9144" cy="621792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8" name="Прямоугольник 37"/>
          <p:cNvSpPr/>
          <p:nvPr/>
        </p:nvSpPr>
        <p:spPr bwMode="invGray">
          <a:xfrm>
            <a:off x="8975423" y="-2001"/>
            <a:ext cx="27432" cy="621792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9" name="Прямоугольник 38"/>
          <p:cNvSpPr/>
          <p:nvPr/>
        </p:nvSpPr>
        <p:spPr bwMode="invGray">
          <a:xfrm>
            <a:off x="8915677" y="380"/>
            <a:ext cx="54864" cy="585216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40" name="Прямоугольник 39"/>
          <p:cNvSpPr/>
          <p:nvPr/>
        </p:nvSpPr>
        <p:spPr bwMode="invGray">
          <a:xfrm>
            <a:off x="8873475" y="380"/>
            <a:ext cx="9144" cy="585216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68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2249424"/>
            <a:ext cx="8229600" cy="432511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586536" y="612648"/>
            <a:ext cx="957264" cy="45720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6F3D2DE1-ABB2-417D-9E97-A0B354CE6B71}" type="datetime1">
              <a:rPr lang="ru-RU" smtClean="0">
                <a:solidFill>
                  <a:srgbClr val="C0504D"/>
                </a:solidFill>
                <a:latin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09.12.2024</a:t>
            </a:fld>
            <a:endParaRPr lang="en-US" dirty="0">
              <a:solidFill>
                <a:srgbClr val="C0504D"/>
              </a:solidFill>
              <a:latin typeface="Arial" charset="0"/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5257800" y="612648"/>
            <a:ext cx="1325880" cy="45720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srgbClr val="C0504D"/>
              </a:solidFill>
              <a:latin typeface="Arial" charset="0"/>
            </a:endParaRPr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74736" y="2272"/>
            <a:ext cx="762000" cy="365760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800">
                <a:solidFill>
                  <a:srgbClr val="FFFFFF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00C51C1-313E-498A-A33E-EDB43AC6CAA6}" type="slidenum">
              <a:rPr lang="ru-RU" smtClean="0">
                <a:latin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 dirty="0">
              <a:latin typeface="Arial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7303217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8" r:id="rId1"/>
    <p:sldLayoutId id="2147483779" r:id="rId2"/>
    <p:sldLayoutId id="2147483780" r:id="rId3"/>
    <p:sldLayoutId id="2147483781" r:id="rId4"/>
    <p:sldLayoutId id="2147483782" r:id="rId5"/>
    <p:sldLayoutId id="2147483783" r:id="rId6"/>
    <p:sldLayoutId id="2147483784" r:id="rId7"/>
    <p:sldLayoutId id="2147483785" r:id="rId8"/>
    <p:sldLayoutId id="2147483786" r:id="rId9"/>
    <p:sldLayoutId id="2147483787" r:id="rId10"/>
    <p:sldLayoutId id="2147483788" r:id="rId11"/>
    <p:sldLayoutId id="2147483789" r:id="rId12"/>
  </p:sldLayoutIdLst>
  <p:hf hdr="0" ftr="0" dt="0"/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65760" indent="-256032" algn="l" rtl="0" eaLnBrk="1" latinLnBrk="0" hangingPunct="1">
        <a:spcBef>
          <a:spcPts val="300"/>
        </a:spcBef>
        <a:buClr>
          <a:schemeClr val="accent3"/>
        </a:buClr>
        <a:buFont typeface="Georgia"/>
        <a:buChar char="•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58368" indent="-246888" algn="l" rtl="0" eaLnBrk="1" latinLnBrk="0" hangingPunct="1">
        <a:spcBef>
          <a:spcPts val="300"/>
        </a:spcBef>
        <a:buClr>
          <a:schemeClr val="accent2"/>
        </a:buClr>
        <a:buFont typeface="Georgia"/>
        <a:buChar char="▫"/>
        <a:defRPr kumimoji="0" sz="26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923544" indent="-219456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179576" indent="-201168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2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38988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2000" kern="1200">
          <a:solidFill>
            <a:schemeClr val="accent3"/>
          </a:solidFill>
          <a:latin typeface="+mn-lt"/>
          <a:ea typeface="+mn-ea"/>
          <a:cs typeface="+mn-cs"/>
        </a:defRPr>
      </a:lvl5pPr>
      <a:lvl6pPr marL="1609344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800" kern="1200">
          <a:solidFill>
            <a:schemeClr val="accent3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600" kern="1200">
          <a:solidFill>
            <a:schemeClr val="accent3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500" kern="1200">
          <a:solidFill>
            <a:schemeClr val="accent3"/>
          </a:solidFill>
          <a:latin typeface="+mn-lt"/>
          <a:ea typeface="+mn-ea"/>
          <a:cs typeface="+mn-cs"/>
        </a:defRPr>
      </a:lvl8pPr>
      <a:lvl9pPr marL="224028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400" kern="1200" baseline="0">
          <a:solidFill>
            <a:schemeClr val="accent3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Прямоугольник 27"/>
          <p:cNvSpPr/>
          <p:nvPr/>
        </p:nvSpPr>
        <p:spPr>
          <a:xfrm>
            <a:off x="1" y="366818"/>
            <a:ext cx="9144000" cy="8440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9" name="Прямоугольник 28"/>
          <p:cNvSpPr/>
          <p:nvPr/>
        </p:nvSpPr>
        <p:spPr>
          <a:xfrm>
            <a:off x="0" y="-1"/>
            <a:ext cx="9144000" cy="310663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0" name="Прямоугольник 29"/>
          <p:cNvSpPr/>
          <p:nvPr/>
        </p:nvSpPr>
        <p:spPr>
          <a:xfrm>
            <a:off x="0" y="308276"/>
            <a:ext cx="9144001" cy="91441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1" name="Прямоугольник 30"/>
          <p:cNvSpPr/>
          <p:nvPr/>
        </p:nvSpPr>
        <p:spPr>
          <a:xfrm flipV="1">
            <a:off x="5410182" y="360246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2" name="Прямоугольник 31"/>
          <p:cNvSpPr/>
          <p:nvPr/>
        </p:nvSpPr>
        <p:spPr>
          <a:xfrm flipV="1">
            <a:off x="5410200" y="440112"/>
            <a:ext cx="3733801" cy="18003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 useBgFill="1">
        <p:nvSpPr>
          <p:cNvPr id="33" name="Скругленный прямоугольник 32"/>
          <p:cNvSpPr/>
          <p:nvPr/>
        </p:nvSpPr>
        <p:spPr bwMode="white">
          <a:xfrm>
            <a:off x="5407339" y="497504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 useBgFill="1">
        <p:nvSpPr>
          <p:cNvPr id="34" name="Скругленный прямоугольник 33"/>
          <p:cNvSpPr/>
          <p:nvPr/>
        </p:nvSpPr>
        <p:spPr bwMode="white">
          <a:xfrm>
            <a:off x="7373646" y="58894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5" name="Прямоугольник 34"/>
          <p:cNvSpPr/>
          <p:nvPr/>
        </p:nvSpPr>
        <p:spPr bwMode="invGray">
          <a:xfrm>
            <a:off x="9084966" y="-2001"/>
            <a:ext cx="57626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6" name="Прямоугольник 35"/>
          <p:cNvSpPr/>
          <p:nvPr/>
        </p:nvSpPr>
        <p:spPr bwMode="invGray">
          <a:xfrm>
            <a:off x="9044481" y="-2001"/>
            <a:ext cx="27432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7" name="Прямоугольник 36"/>
          <p:cNvSpPr/>
          <p:nvPr/>
        </p:nvSpPr>
        <p:spPr bwMode="invGray">
          <a:xfrm>
            <a:off x="9025428" y="-2001"/>
            <a:ext cx="9144" cy="621792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8" name="Прямоугольник 37"/>
          <p:cNvSpPr/>
          <p:nvPr/>
        </p:nvSpPr>
        <p:spPr bwMode="invGray">
          <a:xfrm>
            <a:off x="8975423" y="-2001"/>
            <a:ext cx="27432" cy="621792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9" name="Прямоугольник 38"/>
          <p:cNvSpPr/>
          <p:nvPr/>
        </p:nvSpPr>
        <p:spPr bwMode="invGray">
          <a:xfrm>
            <a:off x="8915677" y="380"/>
            <a:ext cx="54864" cy="585216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40" name="Прямоугольник 39"/>
          <p:cNvSpPr/>
          <p:nvPr/>
        </p:nvSpPr>
        <p:spPr bwMode="invGray">
          <a:xfrm>
            <a:off x="8873475" y="380"/>
            <a:ext cx="9144" cy="585216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68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2249424"/>
            <a:ext cx="8229600" cy="432511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586536" y="612648"/>
            <a:ext cx="957264" cy="45720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6F3D2DE1-ABB2-417D-9E97-A0B354CE6B71}" type="datetime1">
              <a:rPr lang="ru-RU" smtClean="0">
                <a:solidFill>
                  <a:srgbClr val="C0504D"/>
                </a:solidFill>
                <a:latin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09.12.2024</a:t>
            </a:fld>
            <a:endParaRPr lang="en-US" dirty="0">
              <a:solidFill>
                <a:srgbClr val="C0504D"/>
              </a:solidFill>
              <a:latin typeface="Arial" charset="0"/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5257800" y="612648"/>
            <a:ext cx="1325880" cy="45720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srgbClr val="C0504D"/>
              </a:solidFill>
              <a:latin typeface="Arial" charset="0"/>
            </a:endParaRPr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74736" y="2272"/>
            <a:ext cx="762000" cy="365760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800">
                <a:solidFill>
                  <a:srgbClr val="FFFFFF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00C51C1-313E-498A-A33E-EDB43AC6CAA6}" type="slidenum">
              <a:rPr lang="ru-RU" smtClean="0">
                <a:latin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 dirty="0">
              <a:latin typeface="Arial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40271118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7" r:id="rId1"/>
    <p:sldLayoutId id="2147483818" r:id="rId2"/>
    <p:sldLayoutId id="2147483819" r:id="rId3"/>
    <p:sldLayoutId id="2147483820" r:id="rId4"/>
    <p:sldLayoutId id="2147483821" r:id="rId5"/>
    <p:sldLayoutId id="2147483822" r:id="rId6"/>
    <p:sldLayoutId id="2147483823" r:id="rId7"/>
    <p:sldLayoutId id="2147483824" r:id="rId8"/>
    <p:sldLayoutId id="2147483825" r:id="rId9"/>
    <p:sldLayoutId id="2147483826" r:id="rId10"/>
    <p:sldLayoutId id="2147483827" r:id="rId11"/>
    <p:sldLayoutId id="2147483828" r:id="rId12"/>
  </p:sldLayoutIdLst>
  <p:hf hdr="0" ftr="0" dt="0"/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65760" indent="-256032" algn="l" rtl="0" eaLnBrk="1" latinLnBrk="0" hangingPunct="1">
        <a:spcBef>
          <a:spcPts val="300"/>
        </a:spcBef>
        <a:buClr>
          <a:schemeClr val="accent3"/>
        </a:buClr>
        <a:buFont typeface="Georgia"/>
        <a:buChar char="•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58368" indent="-246888" algn="l" rtl="0" eaLnBrk="1" latinLnBrk="0" hangingPunct="1">
        <a:spcBef>
          <a:spcPts val="300"/>
        </a:spcBef>
        <a:buClr>
          <a:schemeClr val="accent2"/>
        </a:buClr>
        <a:buFont typeface="Georgia"/>
        <a:buChar char="▫"/>
        <a:defRPr kumimoji="0" sz="26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923544" indent="-219456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179576" indent="-201168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2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38988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2000" kern="1200">
          <a:solidFill>
            <a:schemeClr val="accent3"/>
          </a:solidFill>
          <a:latin typeface="+mn-lt"/>
          <a:ea typeface="+mn-ea"/>
          <a:cs typeface="+mn-cs"/>
        </a:defRPr>
      </a:lvl5pPr>
      <a:lvl6pPr marL="1609344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800" kern="1200">
          <a:solidFill>
            <a:schemeClr val="accent3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600" kern="1200">
          <a:solidFill>
            <a:schemeClr val="accent3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500" kern="1200">
          <a:solidFill>
            <a:schemeClr val="accent3"/>
          </a:solidFill>
          <a:latin typeface="+mn-lt"/>
          <a:ea typeface="+mn-ea"/>
          <a:cs typeface="+mn-cs"/>
        </a:defRPr>
      </a:lvl8pPr>
      <a:lvl9pPr marL="224028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400" kern="1200" baseline="0">
          <a:solidFill>
            <a:schemeClr val="accent3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Прямоугольник 27"/>
          <p:cNvSpPr/>
          <p:nvPr/>
        </p:nvSpPr>
        <p:spPr>
          <a:xfrm>
            <a:off x="1" y="366818"/>
            <a:ext cx="9144000" cy="8440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9" name="Прямоугольник 28"/>
          <p:cNvSpPr/>
          <p:nvPr/>
        </p:nvSpPr>
        <p:spPr>
          <a:xfrm>
            <a:off x="0" y="-1"/>
            <a:ext cx="9144000" cy="310663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0" name="Прямоугольник 29"/>
          <p:cNvSpPr/>
          <p:nvPr/>
        </p:nvSpPr>
        <p:spPr>
          <a:xfrm>
            <a:off x="0" y="308276"/>
            <a:ext cx="9144001" cy="91441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1" name="Прямоугольник 30"/>
          <p:cNvSpPr/>
          <p:nvPr/>
        </p:nvSpPr>
        <p:spPr>
          <a:xfrm flipV="1">
            <a:off x="5410182" y="360246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2" name="Прямоугольник 31"/>
          <p:cNvSpPr/>
          <p:nvPr/>
        </p:nvSpPr>
        <p:spPr>
          <a:xfrm flipV="1">
            <a:off x="5410200" y="440112"/>
            <a:ext cx="3733801" cy="18003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 useBgFill="1">
        <p:nvSpPr>
          <p:cNvPr id="33" name="Скругленный прямоугольник 32"/>
          <p:cNvSpPr/>
          <p:nvPr/>
        </p:nvSpPr>
        <p:spPr bwMode="white">
          <a:xfrm>
            <a:off x="5407339" y="497504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 useBgFill="1">
        <p:nvSpPr>
          <p:cNvPr id="34" name="Скругленный прямоугольник 33"/>
          <p:cNvSpPr/>
          <p:nvPr/>
        </p:nvSpPr>
        <p:spPr bwMode="white">
          <a:xfrm>
            <a:off x="7373646" y="58894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5" name="Прямоугольник 34"/>
          <p:cNvSpPr/>
          <p:nvPr/>
        </p:nvSpPr>
        <p:spPr bwMode="invGray">
          <a:xfrm>
            <a:off x="9084966" y="-2001"/>
            <a:ext cx="57626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6" name="Прямоугольник 35"/>
          <p:cNvSpPr/>
          <p:nvPr/>
        </p:nvSpPr>
        <p:spPr bwMode="invGray">
          <a:xfrm>
            <a:off x="9044481" y="-2001"/>
            <a:ext cx="27432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7" name="Прямоугольник 36"/>
          <p:cNvSpPr/>
          <p:nvPr/>
        </p:nvSpPr>
        <p:spPr bwMode="invGray">
          <a:xfrm>
            <a:off x="9025428" y="-2001"/>
            <a:ext cx="9144" cy="621792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8" name="Прямоугольник 37"/>
          <p:cNvSpPr/>
          <p:nvPr/>
        </p:nvSpPr>
        <p:spPr bwMode="invGray">
          <a:xfrm>
            <a:off x="8975423" y="-2001"/>
            <a:ext cx="27432" cy="621792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9" name="Прямоугольник 38"/>
          <p:cNvSpPr/>
          <p:nvPr/>
        </p:nvSpPr>
        <p:spPr bwMode="invGray">
          <a:xfrm>
            <a:off x="8915677" y="380"/>
            <a:ext cx="54864" cy="585216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40" name="Прямоугольник 39"/>
          <p:cNvSpPr/>
          <p:nvPr/>
        </p:nvSpPr>
        <p:spPr bwMode="invGray">
          <a:xfrm>
            <a:off x="8873475" y="380"/>
            <a:ext cx="9144" cy="585216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68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2249424"/>
            <a:ext cx="8229600" cy="432511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586536" y="612648"/>
            <a:ext cx="957264" cy="45720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6F3D2DE1-ABB2-417D-9E97-A0B354CE6B71}" type="datetime1">
              <a:rPr lang="ru-RU" smtClean="0">
                <a:solidFill>
                  <a:srgbClr val="C0504D"/>
                </a:solidFill>
                <a:latin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09.12.2024</a:t>
            </a:fld>
            <a:endParaRPr lang="en-US" dirty="0">
              <a:solidFill>
                <a:srgbClr val="C0504D"/>
              </a:solidFill>
              <a:latin typeface="Arial" charset="0"/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5257800" y="612648"/>
            <a:ext cx="1325880" cy="45720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srgbClr val="C0504D"/>
              </a:solidFill>
              <a:latin typeface="Arial" charset="0"/>
            </a:endParaRPr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74736" y="2272"/>
            <a:ext cx="762000" cy="365760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800">
                <a:solidFill>
                  <a:srgbClr val="FFFFFF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00C51C1-313E-498A-A33E-EDB43AC6CAA6}" type="slidenum">
              <a:rPr lang="ru-RU" smtClean="0">
                <a:latin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 dirty="0">
              <a:latin typeface="Arial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3761682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30" r:id="rId1"/>
    <p:sldLayoutId id="2147483831" r:id="rId2"/>
    <p:sldLayoutId id="2147483832" r:id="rId3"/>
    <p:sldLayoutId id="2147483833" r:id="rId4"/>
    <p:sldLayoutId id="2147483834" r:id="rId5"/>
    <p:sldLayoutId id="2147483835" r:id="rId6"/>
    <p:sldLayoutId id="2147483836" r:id="rId7"/>
    <p:sldLayoutId id="2147483837" r:id="rId8"/>
    <p:sldLayoutId id="2147483838" r:id="rId9"/>
    <p:sldLayoutId id="2147483839" r:id="rId10"/>
    <p:sldLayoutId id="2147483840" r:id="rId11"/>
    <p:sldLayoutId id="2147483841" r:id="rId12"/>
  </p:sldLayoutIdLst>
  <p:hf hdr="0" ftr="0" dt="0"/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65760" indent="-256032" algn="l" rtl="0" eaLnBrk="1" latinLnBrk="0" hangingPunct="1">
        <a:spcBef>
          <a:spcPts val="300"/>
        </a:spcBef>
        <a:buClr>
          <a:schemeClr val="accent3"/>
        </a:buClr>
        <a:buFont typeface="Georgia"/>
        <a:buChar char="•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58368" indent="-246888" algn="l" rtl="0" eaLnBrk="1" latinLnBrk="0" hangingPunct="1">
        <a:spcBef>
          <a:spcPts val="300"/>
        </a:spcBef>
        <a:buClr>
          <a:schemeClr val="accent2"/>
        </a:buClr>
        <a:buFont typeface="Georgia"/>
        <a:buChar char="▫"/>
        <a:defRPr kumimoji="0" sz="26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923544" indent="-219456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179576" indent="-201168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2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38988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2000" kern="1200">
          <a:solidFill>
            <a:schemeClr val="accent3"/>
          </a:solidFill>
          <a:latin typeface="+mn-lt"/>
          <a:ea typeface="+mn-ea"/>
          <a:cs typeface="+mn-cs"/>
        </a:defRPr>
      </a:lvl5pPr>
      <a:lvl6pPr marL="1609344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800" kern="1200">
          <a:solidFill>
            <a:schemeClr val="accent3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600" kern="1200">
          <a:solidFill>
            <a:schemeClr val="accent3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500" kern="1200">
          <a:solidFill>
            <a:schemeClr val="accent3"/>
          </a:solidFill>
          <a:latin typeface="+mn-lt"/>
          <a:ea typeface="+mn-ea"/>
          <a:cs typeface="+mn-cs"/>
        </a:defRPr>
      </a:lvl8pPr>
      <a:lvl9pPr marL="224028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400" kern="1200" baseline="0">
          <a:solidFill>
            <a:schemeClr val="accent3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5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10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1.xml"/><Relationship Id="rId2" Type="http://schemas.openxmlformats.org/officeDocument/2006/relationships/chart" Target="../charts/chart10.xml"/><Relationship Id="rId1" Type="http://schemas.openxmlformats.org/officeDocument/2006/relationships/slideLayout" Target="../slideLayouts/slideLayout110.xml"/><Relationship Id="rId5" Type="http://schemas.openxmlformats.org/officeDocument/2006/relationships/chart" Target="../charts/chart13.xml"/><Relationship Id="rId4" Type="http://schemas.openxmlformats.org/officeDocument/2006/relationships/chart" Target="../charts/chart1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4.xml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50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2.xml"/><Relationship Id="rId3" Type="http://schemas.openxmlformats.org/officeDocument/2006/relationships/chart" Target="../charts/chart15.xml"/><Relationship Id="rId7" Type="http://schemas.openxmlformats.org/officeDocument/2006/relationships/diagramQuickStyle" Target="../diagrams/quickStyle2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2.xml"/><Relationship Id="rId6" Type="http://schemas.openxmlformats.org/officeDocument/2006/relationships/diagramLayout" Target="../diagrams/layout2.xml"/><Relationship Id="rId5" Type="http://schemas.openxmlformats.org/officeDocument/2006/relationships/diagramData" Target="../diagrams/data2.xml"/><Relationship Id="rId4" Type="http://schemas.openxmlformats.org/officeDocument/2006/relationships/image" Target="../media/image15.jpeg"/><Relationship Id="rId9" Type="http://schemas.microsoft.com/office/2007/relationships/diagramDrawing" Target="../diagrams/drawing2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4.xml"/><Relationship Id="rId13" Type="http://schemas.microsoft.com/office/2007/relationships/diagramDrawing" Target="../diagrams/drawing4.xml"/><Relationship Id="rId3" Type="http://schemas.openxmlformats.org/officeDocument/2006/relationships/image" Target="../media/image5.jpeg"/><Relationship Id="rId7" Type="http://schemas.openxmlformats.org/officeDocument/2006/relationships/diagramColors" Target="../diagrams/colors3.xml"/><Relationship Id="rId12" Type="http://schemas.microsoft.com/office/2007/relationships/diagramDrawing" Target="../diagrams/drawing3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6.xml"/><Relationship Id="rId6" Type="http://schemas.openxmlformats.org/officeDocument/2006/relationships/diagramQuickStyle" Target="../diagrams/quickStyle3.xml"/><Relationship Id="rId11" Type="http://schemas.openxmlformats.org/officeDocument/2006/relationships/diagramColors" Target="../diagrams/colors4.xml"/><Relationship Id="rId5" Type="http://schemas.openxmlformats.org/officeDocument/2006/relationships/diagramLayout" Target="../diagrams/layout3.xml"/><Relationship Id="rId10" Type="http://schemas.openxmlformats.org/officeDocument/2006/relationships/diagramQuickStyle" Target="../diagrams/quickStyle4.xml"/><Relationship Id="rId4" Type="http://schemas.openxmlformats.org/officeDocument/2006/relationships/diagramData" Target="../diagrams/data3.xml"/><Relationship Id="rId9" Type="http://schemas.openxmlformats.org/officeDocument/2006/relationships/diagramLayout" Target="../diagrams/layout4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6.xml"/><Relationship Id="rId13" Type="http://schemas.microsoft.com/office/2007/relationships/diagramDrawing" Target="../diagrams/drawing6.xml"/><Relationship Id="rId3" Type="http://schemas.openxmlformats.org/officeDocument/2006/relationships/diagramData" Target="../diagrams/data5.xml"/><Relationship Id="rId7" Type="http://schemas.openxmlformats.org/officeDocument/2006/relationships/diagramData" Target="../diagrams/data6.xml"/><Relationship Id="rId12" Type="http://schemas.microsoft.com/office/2007/relationships/diagramDrawing" Target="../diagrams/drawing5.xml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6.xml"/><Relationship Id="rId6" Type="http://schemas.openxmlformats.org/officeDocument/2006/relationships/diagramColors" Target="../diagrams/colors5.xml"/><Relationship Id="rId11" Type="http://schemas.openxmlformats.org/officeDocument/2006/relationships/image" Target="../media/image18.jpeg"/><Relationship Id="rId5" Type="http://schemas.openxmlformats.org/officeDocument/2006/relationships/diagramQuickStyle" Target="../diagrams/quickStyle5.xml"/><Relationship Id="rId10" Type="http://schemas.openxmlformats.org/officeDocument/2006/relationships/diagramColors" Target="../diagrams/colors6.xml"/><Relationship Id="rId4" Type="http://schemas.openxmlformats.org/officeDocument/2006/relationships/diagramLayout" Target="../diagrams/layout5.xml"/><Relationship Id="rId9" Type="http://schemas.openxmlformats.org/officeDocument/2006/relationships/diagramQuickStyle" Target="../diagrams/quickStyle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9.xml"/><Relationship Id="rId6" Type="http://schemas.openxmlformats.org/officeDocument/2006/relationships/image" Target="../media/image23.jpeg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5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50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3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7" Type="http://schemas.openxmlformats.org/officeDocument/2006/relationships/image" Target="../media/image11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4.xml"/><Relationship Id="rId6" Type="http://schemas.openxmlformats.org/officeDocument/2006/relationships/chart" Target="../charts/chart7.xml"/><Relationship Id="rId5" Type="http://schemas.openxmlformats.org/officeDocument/2006/relationships/chart" Target="../charts/chart6.xml"/><Relationship Id="rId4" Type="http://schemas.openxmlformats.org/officeDocument/2006/relationships/chart" Target="../charts/char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8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825600"/>
            </a:gs>
            <a:gs pos="13000">
              <a:srgbClr val="FFA800"/>
            </a:gs>
            <a:gs pos="28000">
              <a:srgbClr val="825600"/>
            </a:gs>
            <a:gs pos="42999">
              <a:srgbClr val="FFA800"/>
            </a:gs>
            <a:gs pos="58000">
              <a:srgbClr val="825600"/>
            </a:gs>
            <a:gs pos="72000">
              <a:srgbClr val="FFA800"/>
            </a:gs>
            <a:gs pos="87000">
              <a:srgbClr val="825600"/>
            </a:gs>
            <a:gs pos="100000">
              <a:srgbClr val="FFA800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C:\Users\user\Desktop\Меркуловский 21.09.2018.jpg"/>
          <p:cNvPicPr>
            <a:picLocks noChangeAspect="1" noChangeArrowheads="1"/>
          </p:cNvPicPr>
          <p:nvPr/>
        </p:nvPicPr>
        <p:blipFill>
          <a:blip r:embed="rId2" cstate="print"/>
          <a:srcRect t="9051" r="-44"/>
          <a:stretch>
            <a:fillRect/>
          </a:stretch>
        </p:blipFill>
        <p:spPr bwMode="auto">
          <a:xfrm>
            <a:off x="0" y="1"/>
            <a:ext cx="9144000" cy="6857999"/>
          </a:xfrm>
          <a:prstGeom prst="roundRect">
            <a:avLst>
              <a:gd name="adj" fmla="val 50000"/>
            </a:avLst>
          </a:prstGeom>
          <a:solidFill>
            <a:srgbClr val="FFFFFF">
              <a:shade val="85000"/>
            </a:srgbClr>
          </a:solidFill>
          <a:ln>
            <a:solidFill>
              <a:srgbClr val="0A0FE0"/>
            </a:solidFill>
          </a:ln>
          <a:effectLst>
            <a:softEdge rad="317500"/>
          </a:effectLst>
        </p:spPr>
      </p:pic>
      <p:sp>
        <p:nvSpPr>
          <p:cNvPr id="1945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57200" y="1916833"/>
            <a:ext cx="8458200" cy="216023"/>
          </a:xfrm>
        </p:spPr>
        <p:txBody>
          <a:bodyPr>
            <a:normAutofit fontScale="90000"/>
          </a:bodyPr>
          <a:lstStyle/>
          <a:p>
            <a:pPr marL="182880" indent="0" algn="ctr" eaLnBrk="1" hangingPunct="1">
              <a:buNone/>
              <a:defRPr/>
            </a:pPr>
            <a:r>
              <a:rPr lang="ru-RU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Администрация </a:t>
            </a:r>
            <a:r>
              <a:rPr lang="ru-RU" sz="24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Меркуловского</a:t>
            </a:r>
            <a:r>
              <a:rPr lang="ru-RU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сельского поселения</a:t>
            </a:r>
            <a:r>
              <a:rPr lang="ru-RU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600" dirty="0" smtClean="0"/>
              <a:t/>
            </a:r>
            <a:br>
              <a:rPr lang="ru-RU" sz="2600" dirty="0" smtClean="0"/>
            </a:br>
            <a:r>
              <a:rPr lang="ru-RU" sz="2600" dirty="0" smtClean="0"/>
              <a:t/>
            </a:r>
            <a:br>
              <a:rPr lang="ru-RU" sz="2600" dirty="0" smtClean="0"/>
            </a:br>
            <a:endParaRPr lang="ru-RU" sz="4500" dirty="0" smtClean="0">
              <a:solidFill>
                <a:schemeClr val="bg2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57200" y="4286256"/>
            <a:ext cx="7686700" cy="2143140"/>
          </a:xfrm>
          <a:noFill/>
          <a:scene3d>
            <a:camera prst="orthographicFront"/>
            <a:lightRig rig="threePt" dir="t"/>
          </a:scene3d>
          <a:sp3d>
            <a:bevelB w="19050"/>
          </a:sp3d>
        </p:spPr>
        <p:txBody>
          <a:bodyPr>
            <a:normAutofit fontScale="92500" lnSpcReduction="20000"/>
          </a:bodyPr>
          <a:lstStyle/>
          <a:p>
            <a:pPr algn="ctr" eaLnBrk="1" hangingPunct="1"/>
            <a:r>
              <a:rPr lang="ru-RU" sz="33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Проект бюджета для граждан</a:t>
            </a:r>
          </a:p>
          <a:p>
            <a:pPr algn="ctr" eaLnBrk="1" hangingPunct="1"/>
            <a:r>
              <a:rPr lang="ru-RU" sz="33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Меркуловского</a:t>
            </a:r>
            <a:r>
              <a:rPr lang="ru-RU" sz="33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 сельского поселения Шолоховского района</a:t>
            </a:r>
          </a:p>
          <a:p>
            <a:pPr algn="ctr" eaLnBrk="1" hangingPunct="1"/>
            <a:r>
              <a:rPr lang="ru-RU" sz="33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на 2025 год и на плановый период 2026 и 2027 годов</a:t>
            </a:r>
          </a:p>
        </p:txBody>
      </p:sp>
    </p:spTree>
    <p:extLst>
      <p:ext uri="{BB962C8B-B14F-4D97-AF65-F5344CB8AC3E}">
        <p14:creationId xmlns="" xmlns:p14="http://schemas.microsoft.com/office/powerpoint/2010/main" val="2895858625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Расходы </a:t>
            </a:r>
            <a:r>
              <a:rPr lang="ru-RU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проекта бюджета </a:t>
            </a:r>
            <a:r>
              <a:rPr lang="ru-RU" sz="24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Меркуловского</a:t>
            </a:r>
            <a:r>
              <a:rPr lang="ru-RU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сельского поселения Шолоховского района в </a:t>
            </a:r>
            <a:r>
              <a:rPr lang="ru-RU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2025 </a:t>
            </a:r>
            <a:r>
              <a:rPr lang="ru-RU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году</a:t>
            </a:r>
            <a:endParaRPr lang="ru-RU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7" name="Диаграмма 6"/>
          <p:cNvGraphicFramePr>
            <a:graphicFrameLocks noGrp="1"/>
          </p:cNvGraphicFramePr>
          <p:nvPr>
            <p:ph type="chart" idx="1"/>
            <p:extLst>
              <p:ext uri="{D42A27DB-BD31-4B8C-83A1-F6EECF244321}">
                <p14:modId xmlns="" xmlns:p14="http://schemas.microsoft.com/office/powerpoint/2010/main" val="3833757497"/>
              </p:ext>
            </p:extLst>
          </p:nvPr>
        </p:nvGraphicFramePr>
        <p:xfrm>
          <a:off x="457200" y="1828800"/>
          <a:ext cx="8479536" cy="5029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58E8EEE-9704-4CC1-BA08-1780DAC4FD53}" type="slidenum">
              <a:rPr lang="ru-RU" smtClean="0"/>
              <a:pPr>
                <a:defRPr/>
              </a:pPr>
              <a:t>10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348860594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67744" y="764704"/>
            <a:ext cx="6707088" cy="1008112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5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Расходы проекта бюджета </a:t>
            </a:r>
            <a:r>
              <a:rPr lang="ru-RU" sz="2500" b="1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Меркуловского</a:t>
            </a:r>
            <a:r>
              <a:rPr lang="ru-RU" sz="25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сельского поселения Шолоховского района</a:t>
            </a:r>
            <a:br>
              <a:rPr lang="ru-RU" sz="25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5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на жилищно-коммунальное хозяйство</a:t>
            </a:r>
            <a:endParaRPr lang="ru-RU" sz="2500" b="1" dirty="0">
              <a:solidFill>
                <a:srgbClr val="0070C0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738986" y="112440"/>
            <a:ext cx="2843213" cy="507831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ru-RU" sz="9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Администрация </a:t>
            </a:r>
            <a:r>
              <a:rPr lang="ru-RU" sz="900" b="1" dirty="0" err="1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Меркуловского</a:t>
            </a:r>
            <a:r>
              <a:rPr lang="ru-RU" sz="9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сельского поселения Шолоховского района Ростовской области</a:t>
            </a:r>
            <a:endParaRPr lang="ru-RU" sz="9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34B4108-8E3B-4090-B5EB-83F9AF377A90}" type="slidenum">
              <a:rPr lang="ru-RU" smtClean="0"/>
              <a:pPr>
                <a:defRPr/>
              </a:pPr>
              <a:t>11</a:t>
            </a:fld>
            <a:endParaRPr lang="ru-RU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="" xmlns:p14="http://schemas.microsoft.com/office/powerpoint/2010/main" val="3446361743"/>
              </p:ext>
            </p:extLst>
          </p:nvPr>
        </p:nvGraphicFramePr>
        <p:xfrm>
          <a:off x="500034" y="2571744"/>
          <a:ext cx="8291264" cy="386491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0" name="TextBox 1"/>
          <p:cNvSpPr txBox="1"/>
          <p:nvPr/>
        </p:nvSpPr>
        <p:spPr>
          <a:xfrm>
            <a:off x="8098361" y="3301484"/>
            <a:ext cx="1064689" cy="860033"/>
          </a:xfrm>
          <a:prstGeom prst="rect">
            <a:avLst/>
          </a:prstGeom>
        </p:spPr>
        <p:txBody>
          <a:bodyPr wrap="non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 sz="14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12" name="Объект 3"/>
          <p:cNvGraphicFramePr>
            <a:graphicFrameLocks/>
          </p:cNvGraphicFramePr>
          <p:nvPr>
            <p:extLst>
              <p:ext uri="{D42A27DB-BD31-4B8C-83A1-F6EECF244321}">
                <p14:modId xmlns="" xmlns:p14="http://schemas.microsoft.com/office/powerpoint/2010/main" val="3446361743"/>
              </p:ext>
            </p:extLst>
          </p:nvPr>
        </p:nvGraphicFramePr>
        <p:xfrm>
          <a:off x="652434" y="2724144"/>
          <a:ext cx="8291264" cy="386491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3" name="Объект 3"/>
          <p:cNvGraphicFramePr>
            <a:graphicFrameLocks/>
          </p:cNvGraphicFramePr>
          <p:nvPr>
            <p:extLst>
              <p:ext uri="{D42A27DB-BD31-4B8C-83A1-F6EECF244321}">
                <p14:modId xmlns="" xmlns:p14="http://schemas.microsoft.com/office/powerpoint/2010/main" val="3446361743"/>
              </p:ext>
            </p:extLst>
          </p:nvPr>
        </p:nvGraphicFramePr>
        <p:xfrm>
          <a:off x="642910" y="2786058"/>
          <a:ext cx="8291264" cy="386491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4" name="Объект 3"/>
          <p:cNvGraphicFramePr>
            <a:graphicFrameLocks/>
          </p:cNvGraphicFramePr>
          <p:nvPr>
            <p:extLst>
              <p:ext uri="{D42A27DB-BD31-4B8C-83A1-F6EECF244321}">
                <p14:modId xmlns="" xmlns:p14="http://schemas.microsoft.com/office/powerpoint/2010/main" val="3446361743"/>
              </p:ext>
            </p:extLst>
          </p:nvPr>
        </p:nvGraphicFramePr>
        <p:xfrm>
          <a:off x="428596" y="2857496"/>
          <a:ext cx="8300788" cy="387444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="" xmlns:p14="http://schemas.microsoft.com/office/powerpoint/2010/main" val="4269071161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395536" y="620688"/>
            <a:ext cx="8541200" cy="1503752"/>
          </a:xfrm>
          <a:blipFill>
            <a:blip r:embed="rId2"/>
            <a:tile tx="0" ty="0" sx="100000" sy="100000" flip="none" algn="tl"/>
          </a:blipFill>
          <a:effectLst>
            <a:softEdge rad="127000"/>
          </a:effectLst>
        </p:spPr>
        <p:txBody>
          <a:bodyPr>
            <a:noAutofit/>
          </a:bodyPr>
          <a:lstStyle/>
          <a:p>
            <a:pPr algn="ctr"/>
            <a:r>
              <a:rPr lang="ru-RU" sz="24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Динамика расходов проекта бюджета </a:t>
            </a:r>
            <a:br>
              <a:rPr lang="ru-RU" sz="24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</a:br>
            <a:r>
              <a:rPr lang="ru-RU" sz="2400" b="1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Меркуловского</a:t>
            </a:r>
            <a:r>
              <a:rPr lang="ru-RU" sz="24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 сельского поселения Шолоховского района района </a:t>
            </a:r>
            <a:br>
              <a:rPr lang="ru-RU" sz="24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</a:br>
            <a:r>
              <a:rPr lang="ru-RU" sz="24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на культуру</a:t>
            </a:r>
            <a:endParaRPr lang="ru-RU" sz="2400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7" name="Содержимое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="" xmlns:p14="http://schemas.microsoft.com/office/powerpoint/2010/main" val="3365552581"/>
              </p:ext>
            </p:extLst>
          </p:nvPr>
        </p:nvGraphicFramePr>
        <p:xfrm>
          <a:off x="0" y="2852936"/>
          <a:ext cx="8107264" cy="375695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5741706" y="119130"/>
            <a:ext cx="28438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ru-RU" sz="9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Администрация</a:t>
            </a:r>
            <a:r>
              <a:rPr lang="ru-RU" sz="9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ru-RU" sz="900" b="1" dirty="0" err="1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Меркуловского</a:t>
            </a:r>
            <a:r>
              <a:rPr lang="ru-RU" sz="9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сельского поселения Шолоховского района</a:t>
            </a:r>
            <a:endParaRPr lang="ru-RU" sz="9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34B4108-8E3B-4090-B5EB-83F9AF377A90}" type="slidenum">
              <a:rPr lang="ru-RU" smtClean="0"/>
              <a:pPr>
                <a:defRPr/>
              </a:pPr>
              <a:t>12</a:t>
            </a:fld>
            <a:endParaRPr lang="ru-RU" dirty="0"/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1176" t="11151"/>
          <a:stretch/>
        </p:blipFill>
        <p:spPr>
          <a:xfrm>
            <a:off x="5895241" y="2385480"/>
            <a:ext cx="3101629" cy="2091422"/>
          </a:xfrm>
          <a:prstGeom prst="rect">
            <a:avLst/>
          </a:prstGeom>
          <a:effectLst>
            <a:softEdge rad="203200"/>
          </a:effectLst>
          <a:scene3d>
            <a:camera prst="isometricOffAxis2Left"/>
            <a:lightRig rig="threePt" dir="t"/>
          </a:scene3d>
        </p:spPr>
      </p:pic>
      <p:pic>
        <p:nvPicPr>
          <p:cNvPr id="11" name="Рисунок 10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7476" t="12283" r="16138" b="12283"/>
          <a:stretch/>
        </p:blipFill>
        <p:spPr>
          <a:xfrm>
            <a:off x="6444208" y="5404933"/>
            <a:ext cx="2597572" cy="1446070"/>
          </a:xfrm>
          <a:prstGeom prst="rect">
            <a:avLst/>
          </a:prstGeom>
          <a:effectLst>
            <a:softEdge rad="76200"/>
          </a:effectLst>
        </p:spPr>
      </p:pic>
      <p:pic>
        <p:nvPicPr>
          <p:cNvPr id="12" name="Рисунок 11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269" t="22327"/>
          <a:stretch/>
        </p:blipFill>
        <p:spPr>
          <a:xfrm>
            <a:off x="0" y="1462714"/>
            <a:ext cx="2996583" cy="1323452"/>
          </a:xfrm>
          <a:prstGeom prst="rect">
            <a:avLst/>
          </a:prstGeom>
          <a:effectLst>
            <a:softEdge rad="88900"/>
          </a:effectLst>
          <a:scene3d>
            <a:camera prst="isometricOffAxis1Right"/>
            <a:lightRig rig="freezing" dir="t"/>
          </a:scene3d>
        </p:spPr>
      </p:pic>
    </p:spTree>
    <p:extLst>
      <p:ext uri="{BB962C8B-B14F-4D97-AF65-F5344CB8AC3E}">
        <p14:creationId xmlns="" xmlns:p14="http://schemas.microsoft.com/office/powerpoint/2010/main" val="1702084671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5719934" y="130016"/>
            <a:ext cx="28438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ru-RU" sz="9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Администрация </a:t>
            </a:r>
            <a:r>
              <a:rPr lang="ru-RU" sz="900" b="1" dirty="0" err="1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Меркуловского</a:t>
            </a:r>
            <a:r>
              <a:rPr lang="ru-RU" sz="9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сельского поселения Шолоховского района</a:t>
            </a:r>
            <a:endParaRPr lang="ru-RU" sz="9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357158" y="500042"/>
            <a:ext cx="8391306" cy="1066800"/>
          </a:xfrm>
          <a:noFill/>
        </p:spPr>
        <p:txBody>
          <a:bodyPr>
            <a:noAutofit/>
          </a:bodyPr>
          <a:lstStyle/>
          <a:p>
            <a:pPr algn="ctr" fontAlgn="base">
              <a:spcAft>
                <a:spcPct val="0"/>
              </a:spcAft>
              <a:defRPr/>
            </a:pPr>
            <a:r>
              <a:rPr lang="ru-RU" sz="23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Динамика расходов проекта бюджета </a:t>
            </a:r>
            <a:br>
              <a:rPr lang="ru-RU" sz="23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</a:br>
            <a:r>
              <a:rPr lang="ru-RU" sz="2300" b="1" dirty="0" err="1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Меркуловского</a:t>
            </a:r>
            <a:r>
              <a:rPr lang="ru-RU" sz="23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 сельского поселения Шолоховского района района на </a:t>
            </a:r>
            <a:br>
              <a:rPr lang="ru-RU" sz="23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</a:br>
            <a:r>
              <a:rPr lang="ru-RU" sz="23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социальную политику</a:t>
            </a:r>
            <a:endParaRPr lang="ru-RU" sz="2300" b="1" dirty="0"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Times New Roman" pitchFamily="18" charset="0"/>
            </a:endParaRPr>
          </a:p>
        </p:txBody>
      </p:sp>
      <p:graphicFrame>
        <p:nvGraphicFramePr>
          <p:cNvPr id="18" name="Object 2"/>
          <p:cNvGraphicFramePr>
            <a:graphicFrameLocks noGrp="1" noChangeAspect="1"/>
          </p:cNvGraphicFramePr>
          <p:nvPr>
            <p:ph idx="1"/>
            <p:extLst>
              <p:ext uri="{D42A27DB-BD31-4B8C-83A1-F6EECF244321}">
                <p14:modId xmlns="" xmlns:p14="http://schemas.microsoft.com/office/powerpoint/2010/main" val="4117183896"/>
              </p:ext>
            </p:extLst>
          </p:nvPr>
        </p:nvGraphicFramePr>
        <p:xfrm>
          <a:off x="0" y="2764460"/>
          <a:ext cx="9144000" cy="36433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7" name="Прямоугольник 6"/>
          <p:cNvSpPr/>
          <p:nvPr/>
        </p:nvSpPr>
        <p:spPr>
          <a:xfrm>
            <a:off x="877018" y="2928934"/>
            <a:ext cx="1186030" cy="2923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1300" b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тыс. рублей</a:t>
            </a:r>
            <a:endParaRPr lang="ru-RU" sz="1300" b="1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2699792" y="4293096"/>
            <a:ext cx="184731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z="1100" b="1" dirty="0" smtClean="0">
              <a:solidFill>
                <a:prstClr val="black"/>
              </a:solidFill>
              <a:latin typeface="Arial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z="1100" b="1" dirty="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6300192" y="2636912"/>
            <a:ext cx="184731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z="1100" b="1" dirty="0" smtClean="0">
              <a:solidFill>
                <a:prstClr val="black"/>
              </a:solidFill>
              <a:latin typeface="Arial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z="1100" b="1" dirty="0" smtClean="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12" name="Номер слайда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34B4108-8E3B-4090-B5EB-83F9AF377A90}" type="slidenum">
              <a:rPr lang="ru-RU" smtClean="0"/>
              <a:pPr>
                <a:defRPr/>
              </a:pPr>
              <a:t>13</a:t>
            </a:fld>
            <a:endParaRPr lang="ru-RU" dirty="0"/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4735" y="944474"/>
            <a:ext cx="2775399" cy="2057806"/>
          </a:xfrm>
          <a:prstGeom prst="rect">
            <a:avLst/>
          </a:prstGeom>
          <a:effectLst>
            <a:softEdge rad="127000"/>
          </a:effectLst>
        </p:spPr>
      </p:pic>
      <p:graphicFrame>
        <p:nvGraphicFramePr>
          <p:cNvPr id="11" name="Схема 10"/>
          <p:cNvGraphicFramePr/>
          <p:nvPr>
            <p:extLst>
              <p:ext uri="{D42A27DB-BD31-4B8C-83A1-F6EECF244321}">
                <p14:modId xmlns="" xmlns:p14="http://schemas.microsoft.com/office/powerpoint/2010/main" val="2485410175"/>
              </p:ext>
            </p:extLst>
          </p:nvPr>
        </p:nvGraphicFramePr>
        <p:xfrm>
          <a:off x="6300193" y="5805264"/>
          <a:ext cx="2843808" cy="10668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</p:spTree>
    <p:extLst>
      <p:ext uri="{BB962C8B-B14F-4D97-AF65-F5344CB8AC3E}">
        <p14:creationId xmlns="" xmlns:p14="http://schemas.microsoft.com/office/powerpoint/2010/main" val="243567566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692696"/>
            <a:ext cx="8363272" cy="792088"/>
          </a:xfrm>
          <a:blipFill>
            <a:blip r:embed="rId3"/>
            <a:tile tx="0" ty="0" sx="100000" sy="100000" flip="none" algn="tl"/>
          </a:blipFill>
        </p:spPr>
        <p:txBody>
          <a:bodyPr>
            <a:normAutofit fontScale="90000"/>
          </a:bodyPr>
          <a:lstStyle/>
          <a:p>
            <a:pPr algn="ctr"/>
            <a:r>
              <a:rPr lang="ru-RU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Национальная безопасность и правоохранительная деятельность</a:t>
            </a:r>
            <a:endParaRPr lang="ru-RU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9" name="Содержимое 8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="" xmlns:p14="http://schemas.microsoft.com/office/powerpoint/2010/main" val="3103092802"/>
              </p:ext>
            </p:extLst>
          </p:nvPr>
        </p:nvGraphicFramePr>
        <p:xfrm>
          <a:off x="278852" y="1484784"/>
          <a:ext cx="4214560" cy="453650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graphicFrame>
        <p:nvGraphicFramePr>
          <p:cNvPr id="6" name="Содержимое 5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="" xmlns:p14="http://schemas.microsoft.com/office/powerpoint/2010/main" val="3542621957"/>
              </p:ext>
            </p:extLst>
          </p:nvPr>
        </p:nvGraphicFramePr>
        <p:xfrm>
          <a:off x="4788024" y="1124744"/>
          <a:ext cx="4148712" cy="48965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029D096-54BB-47B4-BC44-E02B886345BE}" type="slidenum">
              <a:rPr lang="ru-RU" smtClean="0"/>
              <a:pPr>
                <a:defRPr/>
              </a:pPr>
              <a:t>14</a:t>
            </a:fld>
            <a:endParaRPr lang="ru-RU" dirty="0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3" descr="C:\Documents and Settings\User\Мои документы\Мои рисунки\2785.jpg"/>
          <p:cNvPicPr>
            <a:picLocks noChangeAspect="1" noChangeArrowheads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0" y="1321243"/>
            <a:ext cx="4572000" cy="5551957"/>
          </a:xfrm>
          <a:prstGeom prst="rect">
            <a:avLst/>
          </a:prstGeom>
          <a:noFill/>
          <a:effectLst>
            <a:softEdge rad="127000"/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44624" y="645036"/>
            <a:ext cx="8229600" cy="1066800"/>
          </a:xfrm>
          <a:gradFill>
            <a:gsLst>
              <a:gs pos="0">
                <a:schemeClr val="accent2">
                  <a:alpha val="90000"/>
                  <a:hueOff val="0"/>
                  <a:satOff val="0"/>
                  <a:lumOff val="0"/>
                  <a:alphaOff val="0"/>
                  <a:tint val="1000"/>
                  <a:satMod val="255000"/>
                </a:schemeClr>
              </a:gs>
              <a:gs pos="32000">
                <a:schemeClr val="accent2">
                  <a:alpha val="90000"/>
                  <a:hueOff val="0"/>
                  <a:satOff val="0"/>
                  <a:lumOff val="0"/>
                  <a:alphaOff val="0"/>
                  <a:tint val="12000"/>
                  <a:satMod val="255000"/>
                </a:schemeClr>
              </a:gs>
              <a:gs pos="100000">
                <a:schemeClr val="accent2">
                  <a:alpha val="90000"/>
                  <a:hueOff val="0"/>
                  <a:satOff val="0"/>
                  <a:lumOff val="0"/>
                  <a:alphaOff val="0"/>
                  <a:tint val="45000"/>
                  <a:satMod val="250000"/>
                </a:schemeClr>
              </a:gs>
            </a:gsLst>
            <a:path path="circle">
              <a:fillToRect l="-40000" t="-90000" r="140000" b="190000"/>
            </a:path>
          </a:gradFill>
          <a:scene3d>
            <a:camera prst="orthographicFront"/>
            <a:lightRig rig="threePt" dir="t"/>
          </a:scene3d>
          <a:sp3d>
            <a:bevelT/>
          </a:sp3d>
        </p:spPr>
        <p:txBody>
          <a:bodyPr>
            <a:normAutofit/>
          </a:bodyPr>
          <a:lstStyle/>
          <a:p>
            <a:pPr algn="ctr"/>
            <a:r>
              <a:rPr lang="ru-RU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Содержание автомобильных дорог поселения</a:t>
            </a:r>
            <a:endParaRPr lang="ru-RU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9" name="Содержимое 8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="" xmlns:p14="http://schemas.microsoft.com/office/powerpoint/2010/main" val="1617196979"/>
              </p:ext>
            </p:extLst>
          </p:nvPr>
        </p:nvGraphicFramePr>
        <p:xfrm>
          <a:off x="457200" y="1988840"/>
          <a:ext cx="4038600" cy="345638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6" name="Содержимое 5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="" xmlns:p14="http://schemas.microsoft.com/office/powerpoint/2010/main" val="3578219288"/>
              </p:ext>
            </p:extLst>
          </p:nvPr>
        </p:nvGraphicFramePr>
        <p:xfrm>
          <a:off x="4650100" y="1711836"/>
          <a:ext cx="4042792" cy="329754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029D096-54BB-47B4-BC44-E02B886345BE}" type="slidenum">
              <a:rPr lang="ru-RU" smtClean="0"/>
              <a:pPr>
                <a:defRPr/>
              </a:pPr>
              <a:t>15</a:t>
            </a:fld>
            <a:endParaRPr lang="ru-RU" dirty="0"/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76272" y="4581128"/>
            <a:ext cx="3394720" cy="2546040"/>
          </a:xfrm>
          <a:prstGeom prst="rect">
            <a:avLst/>
          </a:prstGeom>
          <a:effectLst>
            <a:softEdge rad="152400"/>
          </a:effectLst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Рисунок 1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600" y="1831060"/>
            <a:ext cx="2414634" cy="1634350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6096" y="1874767"/>
            <a:ext cx="2451525" cy="1634350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93930" y="2360741"/>
            <a:ext cx="8988358" cy="830997"/>
          </a:xfrm>
          <a:prstGeom prst="rect">
            <a:avLst/>
          </a:prstGeom>
          <a:noFill/>
          <a:ln>
            <a:noFill/>
          </a:ln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r>
              <a:rPr lang="ru-RU" sz="4800" b="1" dirty="0">
                <a:ln/>
                <a:solidFill>
                  <a:srgbClr val="FF0000"/>
                </a:solidFill>
                <a:latin typeface="Arial Black" panose="020B0A04020102020204" pitchFamily="34" charset="0"/>
              </a:rPr>
              <a:t>СПАСИБО ЗА </a:t>
            </a:r>
            <a:r>
              <a:rPr lang="ru-RU" sz="4800" b="1" dirty="0" smtClean="0">
                <a:ln/>
                <a:solidFill>
                  <a:srgbClr val="FF0000"/>
                </a:solidFill>
                <a:latin typeface="Arial Black" panose="020B0A04020102020204" pitchFamily="34" charset="0"/>
              </a:rPr>
              <a:t>ВНИМАНИЕ</a:t>
            </a:r>
            <a:endParaRPr lang="ru-RU" sz="4800" b="1" dirty="0">
              <a:ln/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386" t="28678" r="2700" b="32185"/>
          <a:stretch/>
        </p:blipFill>
        <p:spPr>
          <a:xfrm>
            <a:off x="-1" y="7996"/>
            <a:ext cx="9176221" cy="1548796"/>
          </a:xfrm>
          <a:prstGeom prst="rect">
            <a:avLst/>
          </a:prstGeom>
          <a:effectLst/>
        </p:spPr>
      </p:pic>
      <p:sp>
        <p:nvSpPr>
          <p:cNvPr id="10" name="TextBox 9"/>
          <p:cNvSpPr txBox="1"/>
          <p:nvPr/>
        </p:nvSpPr>
        <p:spPr>
          <a:xfrm>
            <a:off x="2531394" y="4229812"/>
            <a:ext cx="3888432" cy="25237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>
                <a:solidFill>
                  <a:srgbClr val="0A0FE0"/>
                </a:solidFill>
              </a:rPr>
              <a:t>Муниципальное  образование</a:t>
            </a:r>
          </a:p>
          <a:p>
            <a:pPr algn="ctr"/>
            <a:r>
              <a:rPr lang="ru-RU" sz="1400" b="1" dirty="0">
                <a:solidFill>
                  <a:srgbClr val="0A0FE0"/>
                </a:solidFill>
              </a:rPr>
              <a:t>    «</a:t>
            </a:r>
            <a:r>
              <a:rPr lang="ru-RU" sz="1400" b="1" dirty="0" err="1">
                <a:solidFill>
                  <a:srgbClr val="0A0FE0"/>
                </a:solidFill>
              </a:rPr>
              <a:t>Меркуловское</a:t>
            </a:r>
            <a:r>
              <a:rPr lang="ru-RU" sz="1400" b="1" dirty="0">
                <a:solidFill>
                  <a:srgbClr val="0A0FE0"/>
                </a:solidFill>
              </a:rPr>
              <a:t> сельское поселение»</a:t>
            </a:r>
          </a:p>
          <a:p>
            <a:pPr algn="ctr"/>
            <a:r>
              <a:rPr lang="ru-RU" sz="1400" b="1" dirty="0">
                <a:solidFill>
                  <a:srgbClr val="0A0FE0"/>
                </a:solidFill>
              </a:rPr>
              <a:t>    346261 Ростовская область</a:t>
            </a:r>
            <a:endParaRPr lang="ru-RU" sz="1400" dirty="0">
              <a:solidFill>
                <a:srgbClr val="0A0FE0"/>
              </a:solidFill>
            </a:endParaRPr>
          </a:p>
          <a:p>
            <a:pPr algn="ctr"/>
            <a:r>
              <a:rPr lang="ru-RU" sz="1400" b="1" dirty="0">
                <a:solidFill>
                  <a:srgbClr val="0A0FE0"/>
                </a:solidFill>
              </a:rPr>
              <a:t>  Шолоховский район</a:t>
            </a:r>
            <a:endParaRPr lang="ru-RU" sz="1400" dirty="0">
              <a:solidFill>
                <a:srgbClr val="0A0FE0"/>
              </a:solidFill>
            </a:endParaRPr>
          </a:p>
          <a:p>
            <a:pPr algn="ctr"/>
            <a:r>
              <a:rPr lang="ru-RU" sz="1400" b="1" dirty="0">
                <a:solidFill>
                  <a:srgbClr val="0A0FE0"/>
                </a:solidFill>
              </a:rPr>
              <a:t>  хутор </a:t>
            </a:r>
            <a:r>
              <a:rPr lang="ru-RU" sz="1400" b="1" dirty="0" err="1">
                <a:solidFill>
                  <a:srgbClr val="0A0FE0"/>
                </a:solidFill>
              </a:rPr>
              <a:t>Меркуловский</a:t>
            </a:r>
            <a:endParaRPr lang="ru-RU" sz="1400" dirty="0">
              <a:solidFill>
                <a:srgbClr val="0A0FE0"/>
              </a:solidFill>
            </a:endParaRPr>
          </a:p>
          <a:p>
            <a:pPr algn="ctr"/>
            <a:r>
              <a:rPr lang="ru-RU" sz="1400" b="1" dirty="0">
                <a:solidFill>
                  <a:srgbClr val="0A0FE0"/>
                </a:solidFill>
              </a:rPr>
              <a:t>  </a:t>
            </a:r>
            <a:r>
              <a:rPr lang="ru-RU" sz="1400" b="1" dirty="0" smtClean="0">
                <a:solidFill>
                  <a:srgbClr val="0A0FE0"/>
                </a:solidFill>
              </a:rPr>
              <a:t>переулок </a:t>
            </a:r>
            <a:r>
              <a:rPr lang="ru-RU" sz="1400" b="1" dirty="0">
                <a:solidFill>
                  <a:srgbClr val="0A0FE0"/>
                </a:solidFill>
              </a:rPr>
              <a:t>Победы, 5</a:t>
            </a:r>
            <a:endParaRPr lang="ru-RU" sz="1400" dirty="0">
              <a:solidFill>
                <a:srgbClr val="0A0FE0"/>
              </a:solidFill>
            </a:endParaRPr>
          </a:p>
          <a:p>
            <a:pPr algn="ctr"/>
            <a:r>
              <a:rPr lang="ru-RU" sz="1400" b="1" dirty="0">
                <a:solidFill>
                  <a:srgbClr val="0A0FE0"/>
                </a:solidFill>
              </a:rPr>
              <a:t>  Телефон 8(86353) 78-1-42</a:t>
            </a:r>
            <a:endParaRPr lang="ru-RU" sz="1400" dirty="0">
              <a:solidFill>
                <a:srgbClr val="0A0FE0"/>
              </a:solidFill>
            </a:endParaRPr>
          </a:p>
          <a:p>
            <a:pPr algn="ctr"/>
            <a:r>
              <a:rPr lang="ru-RU" sz="1400" b="1" dirty="0">
                <a:solidFill>
                  <a:srgbClr val="0A0FE0"/>
                </a:solidFill>
              </a:rPr>
              <a:t>   факс  8(86353)78-1-32 </a:t>
            </a:r>
            <a:endParaRPr lang="ru-RU" sz="1400" dirty="0">
              <a:solidFill>
                <a:srgbClr val="0A0FE0"/>
              </a:solidFill>
            </a:endParaRPr>
          </a:p>
          <a:p>
            <a:pPr algn="ctr"/>
            <a:r>
              <a:rPr lang="ru-RU" sz="1400" b="1" dirty="0">
                <a:solidFill>
                  <a:srgbClr val="0A0FE0"/>
                </a:solidFill>
              </a:rPr>
              <a:t>   E-</a:t>
            </a:r>
            <a:r>
              <a:rPr lang="ru-RU" sz="1400" b="1" dirty="0" err="1">
                <a:solidFill>
                  <a:srgbClr val="0A0FE0"/>
                </a:solidFill>
              </a:rPr>
              <a:t>mail</a:t>
            </a:r>
            <a:r>
              <a:rPr lang="ru-RU" sz="1400" b="1" dirty="0">
                <a:solidFill>
                  <a:srgbClr val="0A0FE0"/>
                </a:solidFill>
              </a:rPr>
              <a:t>: sp43081@.donpac.ru</a:t>
            </a:r>
            <a:endParaRPr lang="ru-RU" sz="1400" dirty="0">
              <a:solidFill>
                <a:srgbClr val="0A0FE0"/>
              </a:solidFill>
            </a:endParaRPr>
          </a:p>
          <a:p>
            <a:pPr algn="ctr"/>
            <a:r>
              <a:rPr lang="ru-RU" sz="1400" b="1" dirty="0">
                <a:solidFill>
                  <a:srgbClr val="0A0FE0"/>
                </a:solidFill>
              </a:rPr>
              <a:t>    http://merkulovskoesp.ru/</a:t>
            </a:r>
            <a:endParaRPr lang="ru-RU" sz="1400" dirty="0">
              <a:solidFill>
                <a:srgbClr val="0A0FE0"/>
              </a:solidFill>
            </a:endParaRPr>
          </a:p>
          <a:p>
            <a:r>
              <a:rPr lang="ru-RU" dirty="0"/>
              <a:t> </a:t>
            </a: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60874" y="4671749"/>
            <a:ext cx="2197036" cy="1464691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4664530"/>
            <a:ext cx="2207866" cy="1471910"/>
          </a:xfrm>
          <a:prstGeom prst="rect">
            <a:avLst/>
          </a:prstGeom>
        </p:spPr>
      </p:pic>
      <p:sp>
        <p:nvSpPr>
          <p:cNvPr id="15" name="Надпись 1"/>
          <p:cNvSpPr txBox="1"/>
          <p:nvPr/>
        </p:nvSpPr>
        <p:spPr>
          <a:xfrm>
            <a:off x="-349651" y="3537763"/>
            <a:ext cx="9875520" cy="692049"/>
          </a:xfrm>
          <a:prstGeom prst="rect">
            <a:avLst/>
          </a:prstGeom>
          <a:noFill/>
          <a:ln>
            <a:noFill/>
          </a:ln>
          <a:effectLst>
            <a:glow rad="876300">
              <a:schemeClr val="bg1"/>
            </a:glow>
          </a:effectLst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ru-RU" sz="3600" b="1" dirty="0">
                <a:ln>
                  <a:noFill/>
                </a:ln>
                <a:solidFill>
                  <a:srgbClr val="9BBB59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ru-RU" sz="3200" dirty="0">
              <a:effectLst>
                <a:glow rad="101600">
                  <a:schemeClr val="bg1">
                    <a:alpha val="60000"/>
                  </a:schemeClr>
                </a:glow>
              </a:effectLst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7439895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2120955823440d2f205a39f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76930" y="5733255"/>
            <a:ext cx="2304387" cy="998937"/>
          </a:xfrm>
          <a:prstGeom prst="rect">
            <a:avLst/>
          </a:prstGeom>
        </p:spPr>
      </p:pic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0FCF6E5-903C-4741-80A7-091C08420D98}" type="slidenum">
              <a:rPr lang="ru-RU" smtClean="0"/>
              <a:pPr>
                <a:defRPr/>
              </a:pPr>
              <a:t>2</a:t>
            </a:fld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395536" y="764704"/>
            <a:ext cx="8541200" cy="61863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 smtClean="0"/>
          </a:p>
          <a:p>
            <a:pPr algn="ctr"/>
            <a:endParaRPr lang="ru-RU" sz="1400" b="1" dirty="0" smtClean="0"/>
          </a:p>
          <a:p>
            <a:pPr algn="ctr"/>
            <a:r>
              <a:rPr lang="ru-RU" sz="1400" dirty="0" smtClean="0">
                <a:solidFill>
                  <a:srgbClr val="FF0000"/>
                </a:solidFill>
              </a:rPr>
              <a:t>Уважаемые жители </a:t>
            </a:r>
            <a:r>
              <a:rPr lang="ru-RU" sz="1400" dirty="0" err="1" smtClean="0">
                <a:solidFill>
                  <a:srgbClr val="FF0000"/>
                </a:solidFill>
              </a:rPr>
              <a:t>Меркуловского</a:t>
            </a:r>
            <a:r>
              <a:rPr lang="ru-RU" sz="1400" dirty="0" smtClean="0">
                <a:solidFill>
                  <a:srgbClr val="FF0000"/>
                </a:solidFill>
              </a:rPr>
              <a:t> сельского поселения!</a:t>
            </a:r>
          </a:p>
          <a:p>
            <a:pPr algn="ctr"/>
            <a:endParaRPr lang="ru-RU" sz="1200" dirty="0" smtClean="0"/>
          </a:p>
          <a:p>
            <a:pPr algn="just"/>
            <a:r>
              <a:rPr lang="ru-RU" sz="14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</a:t>
            </a:r>
            <a:r>
              <a:rPr lang="ru-RU" sz="16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Для привлечения большего количества граждан к участию в обсуждении вопросов формирования проекта бюджета сельского поселения и его исполнения разработан «Бюджет для граждан.» Информация размещаемая в разделе «Бюджет для граждан» в доступной форме ознакомит Вас с основными целями, задачами и приоритетными направлениями бюджетной политики сельского поселения, характеристиками проекта бюджета сельского поселения и результатами исполнения. В Бюджетном послании Президента РФ на 202</a:t>
            </a:r>
            <a:r>
              <a:rPr lang="en-US" sz="16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ru-RU" sz="16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год и плановый период 202</a:t>
            </a:r>
            <a:r>
              <a:rPr lang="en-US" sz="16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r>
              <a:rPr lang="ru-RU" sz="16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- 202</a:t>
            </a:r>
            <a:r>
              <a:rPr lang="en-US" sz="16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r>
              <a:rPr lang="ru-RU" sz="16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годов говорится о необходимости обеспечения открытости и прозрачности проекта бюджета и бюджетного процесса для населения, так как социально-экономическая и бюджетная политика Российской Федерации осуществляется в интересах общества, и ее эффективность зависит не только от действий государственных органов, но и от того, в какой мере население понимает эту политику, разделяет ее цели, способы и принципы ее реализации, доверяет ей. Документ содержит описание объемов доходов, расходов проекта бюджета и их структуру, приоритетные направления расходования бюджетных средств, объемы средств проекта бюджета, направляемых на финансирование социально-значимых мероприятий в сфере образования, социальной политики и занятости населения, культуры и спорта, и в других сферах в 202</a:t>
            </a:r>
            <a:r>
              <a:rPr lang="en-US" sz="16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ru-RU" sz="16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году и плановом периоде. Также в документе приводятся объемы и структура доходов и расходов проекта бюджета муниципального образования и межбюджетных трансфертов.</a:t>
            </a:r>
          </a:p>
          <a:p>
            <a:pPr algn="just"/>
            <a:endParaRPr lang="ru-RU" sz="1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dirty="0" smtClean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000" b="1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Основные принципы формирования проекта бюджета </a:t>
            </a:r>
            <a:r>
              <a:rPr lang="ru-RU" sz="2000" b="1" dirty="0" err="1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Меркуловского</a:t>
            </a:r>
            <a:r>
              <a:rPr lang="ru-RU" sz="2000" b="1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сельского поселения Шолоховского района на 2025 год и на плановый период 2026 и 2027 годов</a:t>
            </a:r>
            <a:endParaRPr lang="ru-RU" sz="2000" b="1" dirty="0">
              <a:solidFill>
                <a:schemeClr val="accent6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8" name="Содержимое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="" xmlns:p14="http://schemas.microsoft.com/office/powerpoint/2010/main" val="2028975396"/>
              </p:ext>
            </p:extLst>
          </p:nvPr>
        </p:nvGraphicFramePr>
        <p:xfrm>
          <a:off x="457200" y="2249488"/>
          <a:ext cx="8229600" cy="43243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0FCF6E5-903C-4741-80A7-091C08420D98}" type="slidenum">
              <a:rPr lang="ru-RU" smtClean="0"/>
              <a:pPr>
                <a:defRPr/>
              </a:pPr>
              <a:t>3</a:t>
            </a:fld>
            <a:endParaRPr lang="ru-RU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Grp="1" noChangeArrowheads="1"/>
          </p:cNvSpPr>
          <p:nvPr>
            <p:ph type="title"/>
          </p:nvPr>
        </p:nvSpPr>
        <p:spPr>
          <a:xfrm>
            <a:off x="755576" y="1119195"/>
            <a:ext cx="7902620" cy="1061059"/>
          </a:xfr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pPr algn="ctr" eaLnBrk="1" hangingPunct="1">
              <a:defRPr/>
            </a:pPr>
            <a:r>
              <a:rPr lang="ru-RU" sz="25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Основные параметры по проекту бюджета </a:t>
            </a:r>
            <a:r>
              <a:rPr lang="ru-RU" sz="25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Меркуловского</a:t>
            </a:r>
            <a:r>
              <a:rPr lang="ru-RU" sz="25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 </a:t>
            </a:r>
            <a:r>
              <a:rPr lang="ru-RU" sz="25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сельского</a:t>
            </a:r>
            <a:r>
              <a:rPr lang="ru-RU" sz="25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 поселения Шолоховского района</a:t>
            </a:r>
            <a:br>
              <a:rPr lang="ru-RU" sz="25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</a:br>
            <a:endParaRPr lang="ru-RU" sz="2500" dirty="0" smtClean="0">
              <a:solidFill>
                <a:schemeClr val="bg1"/>
              </a:solidFill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graphicFrame>
        <p:nvGraphicFramePr>
          <p:cNvPr id="34898" name="Group 82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="" xmlns:p14="http://schemas.microsoft.com/office/powerpoint/2010/main" val="2011757043"/>
              </p:ext>
            </p:extLst>
          </p:nvPr>
        </p:nvGraphicFramePr>
        <p:xfrm>
          <a:off x="500034" y="2285992"/>
          <a:ext cx="8280920" cy="4437585"/>
        </p:xfrm>
        <a:graphic>
          <a:graphicData uri="http://schemas.openxmlformats.org/drawingml/2006/table">
            <a:tbl>
              <a:tblPr>
                <a:effectLst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a:tblPr>
              <a:tblGrid>
                <a:gridCol w="3500462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214446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143008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1143008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1279996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</a:tblGrid>
              <a:tr h="48046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Cyr" pitchFamily="34" charset="0"/>
                        <a:cs typeface="Arial Cyr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path path="circle">
                        <a:fillToRect r="100000" b="100000"/>
                      </a:path>
                      <a:tileRect l="-100000" t="-100000"/>
                    </a:gradFill>
                  </a:tcPr>
                </a:tc>
                <a:tc>
                  <a:txBody>
                    <a:bodyPr/>
                    <a:lstStyle/>
                    <a:p>
                      <a:pPr marL="469900" marR="0" lvl="0" indent="-469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Cyr" pitchFamily="34" charset="0"/>
                          <a:cs typeface="Arial Cyr" pitchFamily="34" charset="0"/>
                        </a:rPr>
                        <a:t>2024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path path="circle">
                        <a:fillToRect r="100000" b="100000"/>
                      </a:path>
                      <a:tileRect l="-100000" t="-100000"/>
                    </a:gradFill>
                  </a:tcPr>
                </a:tc>
                <a:tc>
                  <a:txBody>
                    <a:bodyPr/>
                    <a:lstStyle/>
                    <a:p>
                      <a:pPr marL="469900" marR="0" lvl="0" indent="-469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Cyr" pitchFamily="34" charset="0"/>
                          <a:cs typeface="Arial Cyr" pitchFamily="34" charset="0"/>
                        </a:rPr>
                        <a:t>2025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path path="circle">
                        <a:fillToRect r="100000" b="100000"/>
                      </a:path>
                      <a:tileRect l="-100000" t="-100000"/>
                    </a:gradFill>
                  </a:tcPr>
                </a:tc>
                <a:tc>
                  <a:txBody>
                    <a:bodyPr/>
                    <a:lstStyle/>
                    <a:p>
                      <a:pPr marL="469900" marR="0" lvl="0" indent="-469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Cyr" pitchFamily="34" charset="0"/>
                          <a:cs typeface="Arial Cyr" pitchFamily="34" charset="0"/>
                        </a:rPr>
                        <a:t>2026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path path="circle">
                        <a:fillToRect r="100000" b="100000"/>
                      </a:path>
                      <a:tileRect l="-100000" t="-100000"/>
                    </a:gradFill>
                  </a:tcPr>
                </a:tc>
                <a:tc>
                  <a:txBody>
                    <a:bodyPr/>
                    <a:lstStyle/>
                    <a:p>
                      <a:pPr marL="469900" marR="0" lvl="0" indent="-469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Cyr" pitchFamily="34" charset="0"/>
                          <a:cs typeface="Arial Cyr" pitchFamily="34" charset="0"/>
                        </a:rPr>
                        <a:t>2027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path path="circle">
                        <a:fillToRect r="100000" b="100000"/>
                      </a:path>
                      <a:tileRect l="-100000" t="-100000"/>
                    </a:gra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440641">
                <a:tc>
                  <a:txBody>
                    <a:bodyPr/>
                    <a:lstStyle/>
                    <a:p>
                      <a:pPr marL="469900" marR="0" lvl="0" indent="-469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Arial Cyr" pitchFamily="34" charset="0"/>
                          <a:cs typeface="Arial Cyr" pitchFamily="34" charset="0"/>
                        </a:rPr>
                        <a:t>I</a:t>
                      </a: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Arial Cyr" pitchFamily="34" charset="0"/>
                          <a:cs typeface="Arial Cyr" pitchFamily="34" charset="0"/>
                        </a:rPr>
                        <a:t>. Доходы, всего</a:t>
                      </a: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Arial Cyr" pitchFamily="34" charset="0"/>
                        <a:cs typeface="Arial Cyr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path path="circle">
                        <a:fillToRect r="100000" b="100000"/>
                      </a:path>
                      <a:tileRect l="-100000" t="-100000"/>
                    </a:gradFill>
                  </a:tcPr>
                </a:tc>
                <a:tc>
                  <a:txBody>
                    <a:bodyPr/>
                    <a:lstStyle/>
                    <a:p>
                      <a:pPr marL="469900" marR="0" lvl="0" indent="-469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Arial Cyr" pitchFamily="34" charset="0"/>
                          <a:cs typeface="Arial Cyr" pitchFamily="34" charset="0"/>
                        </a:rPr>
                        <a:t>13635,0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path path="circle">
                        <a:fillToRect r="100000" b="100000"/>
                      </a:path>
                      <a:tileRect l="-100000" t="-100000"/>
                    </a:gradFill>
                  </a:tcPr>
                </a:tc>
                <a:tc>
                  <a:txBody>
                    <a:bodyPr/>
                    <a:lstStyle/>
                    <a:p>
                      <a:pPr marL="469900" marR="0" lvl="0" indent="-469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0000"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Arial Cyr" pitchFamily="34" charset="0"/>
                          <a:cs typeface="Arial Cyr" pitchFamily="34" charset="0"/>
                        </a:rPr>
                        <a:t>13825,3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path path="circle">
                        <a:fillToRect r="100000" b="100000"/>
                      </a:path>
                      <a:tileRect l="-100000" t="-100000"/>
                    </a:gradFill>
                  </a:tcPr>
                </a:tc>
                <a:tc>
                  <a:txBody>
                    <a:bodyPr/>
                    <a:lstStyle/>
                    <a:p>
                      <a:pPr marL="469900" marR="0" lvl="0" indent="-469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Arial Cyr" pitchFamily="34" charset="0"/>
                          <a:cs typeface="Arial Cyr" pitchFamily="34" charset="0"/>
                        </a:rPr>
                        <a:t>12197,8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path path="circle">
                        <a:fillToRect r="100000" b="100000"/>
                      </a:path>
                      <a:tileRect l="-100000" t="-100000"/>
                    </a:gradFill>
                  </a:tcPr>
                </a:tc>
                <a:tc>
                  <a:txBody>
                    <a:bodyPr/>
                    <a:lstStyle/>
                    <a:p>
                      <a:pPr marL="469900" marR="0" lvl="0" indent="-469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Arial Cyr" pitchFamily="34" charset="0"/>
                          <a:cs typeface="Arial Cyr" pitchFamily="34" charset="0"/>
                        </a:rPr>
                        <a:t>10991,4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path path="circle">
                        <a:fillToRect r="100000" b="100000"/>
                      </a:path>
                      <a:tileRect l="-100000" t="-100000"/>
                    </a:gra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440641">
                <a:tc>
                  <a:txBody>
                    <a:bodyPr/>
                    <a:lstStyle/>
                    <a:p>
                      <a:pPr marL="469900" marR="0" lvl="0" indent="-469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Cyr" pitchFamily="34" charset="0"/>
                          <a:cs typeface="Arial Cyr" pitchFamily="34" charset="0"/>
                        </a:rPr>
                        <a:t>из них: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path path="circle">
                        <a:fillToRect r="100000" b="100000"/>
                      </a:path>
                      <a:tileRect l="-100000" t="-100000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ru-RU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Cyr" pitchFamily="34" charset="0"/>
                        <a:cs typeface="Arial Cyr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path path="circle">
                        <a:fillToRect r="100000" b="100000"/>
                      </a:path>
                      <a:tileRect l="-100000" t="-100000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ru-RU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Cyr" pitchFamily="34" charset="0"/>
                        <a:cs typeface="Arial Cyr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path path="circle">
                        <a:fillToRect r="100000" b="100000"/>
                      </a:path>
                      <a:tileRect l="-100000" t="-100000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ru-RU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Cyr" pitchFamily="34" charset="0"/>
                        <a:cs typeface="Arial Cyr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path path="circle">
                        <a:fillToRect r="100000" b="100000"/>
                      </a:path>
                      <a:tileRect l="-100000" t="-100000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ru-RU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Cyr" pitchFamily="34" charset="0"/>
                        <a:cs typeface="Arial Cyr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path path="circle">
                        <a:fillToRect r="100000" b="100000"/>
                      </a:path>
                      <a:tileRect l="-100000" t="-100000"/>
                    </a:gra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510465">
                <a:tc>
                  <a:txBody>
                    <a:bodyPr/>
                    <a:lstStyle/>
                    <a:p>
                      <a:pPr marL="469900" marR="0" lvl="0" indent="-469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Cyr" pitchFamily="34" charset="0"/>
                          <a:cs typeface="Arial Cyr" pitchFamily="34" charset="0"/>
                        </a:rPr>
                        <a:t>Налоговые и неналоговые доходы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path path="circle">
                        <a:fillToRect r="100000" b="100000"/>
                      </a:path>
                      <a:tileRect l="-100000" t="-100000"/>
                    </a:gradFill>
                  </a:tcPr>
                </a:tc>
                <a:tc>
                  <a:txBody>
                    <a:bodyPr/>
                    <a:lstStyle/>
                    <a:p>
                      <a:pPr marL="469900" marR="0" lvl="0" indent="-469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Cyr" pitchFamily="34" charset="0"/>
                          <a:cs typeface="Arial Cyr" pitchFamily="34" charset="0"/>
                        </a:rPr>
                        <a:t>3525,6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path path="circle">
                        <a:fillToRect r="100000" b="100000"/>
                      </a:path>
                      <a:tileRect l="-100000" t="-100000"/>
                    </a:gradFill>
                  </a:tcPr>
                </a:tc>
                <a:tc>
                  <a:txBody>
                    <a:bodyPr/>
                    <a:lstStyle/>
                    <a:p>
                      <a:pPr marL="469900" marR="0" lvl="0" indent="-469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Cyr" pitchFamily="34" charset="0"/>
                          <a:cs typeface="Arial Cyr" pitchFamily="34" charset="0"/>
                        </a:rPr>
                        <a:t>4267,5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path path="circle">
                        <a:fillToRect r="100000" b="100000"/>
                      </a:path>
                      <a:tileRect l="-100000" t="-100000"/>
                    </a:gradFill>
                  </a:tcPr>
                </a:tc>
                <a:tc>
                  <a:txBody>
                    <a:bodyPr/>
                    <a:lstStyle/>
                    <a:p>
                      <a:pPr marL="469900" marR="0" lvl="0" indent="-469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Cyr" pitchFamily="34" charset="0"/>
                          <a:cs typeface="Arial Cyr" pitchFamily="34" charset="0"/>
                        </a:rPr>
                        <a:t>4596,0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path path="circle">
                        <a:fillToRect r="100000" b="100000"/>
                      </a:path>
                      <a:tileRect l="-100000" t="-100000"/>
                    </a:gradFill>
                  </a:tcPr>
                </a:tc>
                <a:tc>
                  <a:txBody>
                    <a:bodyPr/>
                    <a:lstStyle/>
                    <a:p>
                      <a:pPr marL="469900" marR="0" lvl="0" indent="-469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Cyr" pitchFamily="34" charset="0"/>
                          <a:cs typeface="Arial Cyr" pitchFamily="34" charset="0"/>
                        </a:rPr>
                        <a:t>4948,8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path path="circle">
                        <a:fillToRect r="100000" b="100000"/>
                      </a:path>
                      <a:tileRect l="-100000" t="-100000"/>
                    </a:gradFill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576064">
                <a:tc>
                  <a:txBody>
                    <a:bodyPr/>
                    <a:lstStyle/>
                    <a:p>
                      <a:pPr marL="469900" marR="0" lvl="0" indent="-469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Cyr" pitchFamily="34" charset="0"/>
                          <a:cs typeface="Arial Cyr" pitchFamily="34" charset="0"/>
                        </a:rPr>
                        <a:t>Безвозмездные поступления 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path path="circle">
                        <a:fillToRect r="100000" b="100000"/>
                      </a:path>
                      <a:tileRect l="-100000" t="-100000"/>
                    </a:gradFill>
                  </a:tcPr>
                </a:tc>
                <a:tc>
                  <a:txBody>
                    <a:bodyPr/>
                    <a:lstStyle/>
                    <a:p>
                      <a:pPr marL="469900" marR="0" lvl="0" indent="-469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Cyr" pitchFamily="34" charset="0"/>
                          <a:cs typeface="Arial Cyr" pitchFamily="34" charset="0"/>
                        </a:rPr>
                        <a:t>1</a:t>
                      </a: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Cyr" pitchFamily="34" charset="0"/>
                          <a:cs typeface="Arial Cyr" pitchFamily="34" charset="0"/>
                        </a:rPr>
                        <a:t>0109,4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path path="circle">
                        <a:fillToRect r="100000" b="100000"/>
                      </a:path>
                      <a:tileRect l="-100000" t="-100000"/>
                    </a:gradFill>
                  </a:tcPr>
                </a:tc>
                <a:tc>
                  <a:txBody>
                    <a:bodyPr/>
                    <a:lstStyle/>
                    <a:p>
                      <a:pPr marL="469900" marR="0" lvl="0" indent="-469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Cyr" pitchFamily="34" charset="0"/>
                          <a:cs typeface="Arial Cyr" pitchFamily="34" charset="0"/>
                        </a:rPr>
                        <a:t>9557,8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path path="circle">
                        <a:fillToRect r="100000" b="100000"/>
                      </a:path>
                      <a:tileRect l="-100000" t="-100000"/>
                    </a:gradFill>
                  </a:tcPr>
                </a:tc>
                <a:tc>
                  <a:txBody>
                    <a:bodyPr/>
                    <a:lstStyle/>
                    <a:p>
                      <a:pPr marL="469900" marR="0" lvl="0" indent="-469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Cyr" pitchFamily="34" charset="0"/>
                          <a:cs typeface="Arial Cyr" pitchFamily="34" charset="0"/>
                        </a:rPr>
                        <a:t>7601,8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path path="circle">
                        <a:fillToRect r="100000" b="100000"/>
                      </a:path>
                      <a:tileRect l="-100000" t="-100000"/>
                    </a:gradFill>
                  </a:tcPr>
                </a:tc>
                <a:tc>
                  <a:txBody>
                    <a:bodyPr/>
                    <a:lstStyle/>
                    <a:p>
                      <a:pPr marL="469900" marR="0" lvl="0" indent="-469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Cyr" pitchFamily="34" charset="0"/>
                          <a:cs typeface="Arial Cyr" pitchFamily="34" charset="0"/>
                        </a:rPr>
                        <a:t>6042,6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path path="circle">
                        <a:fillToRect r="100000" b="100000"/>
                      </a:path>
                      <a:tileRect l="-100000" t="-100000"/>
                    </a:gradFill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440641">
                <a:tc>
                  <a:txBody>
                    <a:bodyPr/>
                    <a:lstStyle/>
                    <a:p>
                      <a:pPr marL="469900" marR="0" lvl="0" indent="-469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Arial Cyr" pitchFamily="34" charset="0"/>
                          <a:cs typeface="Arial Cyr" pitchFamily="34" charset="0"/>
                        </a:rPr>
                        <a:t>II</a:t>
                      </a: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Arial Cyr" pitchFamily="34" charset="0"/>
                          <a:cs typeface="Arial Cyr" pitchFamily="34" charset="0"/>
                        </a:rPr>
                        <a:t>. Расходы, всего</a:t>
                      </a: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Arial Cyr" pitchFamily="34" charset="0"/>
                        <a:cs typeface="Arial Cyr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path path="circle">
                        <a:fillToRect r="100000" b="100000"/>
                      </a:path>
                      <a:tileRect l="-100000" t="-100000"/>
                    </a:gradFill>
                  </a:tcPr>
                </a:tc>
                <a:tc>
                  <a:txBody>
                    <a:bodyPr/>
                    <a:lstStyle/>
                    <a:p>
                      <a:pPr marL="469900" marR="0" lvl="0" indent="-469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Arial Cyr" pitchFamily="34" charset="0"/>
                          <a:cs typeface="Arial Cyr" pitchFamily="34" charset="0"/>
                        </a:rPr>
                        <a:t>13980,7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path path="circle">
                        <a:fillToRect r="100000" b="100000"/>
                      </a:path>
                      <a:tileRect l="-100000" t="-100000"/>
                    </a:gradFill>
                  </a:tcPr>
                </a:tc>
                <a:tc>
                  <a:txBody>
                    <a:bodyPr/>
                    <a:lstStyle/>
                    <a:p>
                      <a:pPr marL="469900" marR="0" lvl="0" indent="-469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Arial Cyr" pitchFamily="34" charset="0"/>
                          <a:cs typeface="Arial Cyr" pitchFamily="34" charset="0"/>
                        </a:rPr>
                        <a:t>13825,3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path path="circle">
                        <a:fillToRect r="100000" b="100000"/>
                      </a:path>
                      <a:tileRect l="-100000" t="-100000"/>
                    </a:gradFill>
                  </a:tcPr>
                </a:tc>
                <a:tc>
                  <a:txBody>
                    <a:bodyPr/>
                    <a:lstStyle/>
                    <a:p>
                      <a:pPr marL="469900" marR="0" lvl="0" indent="-469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Arial Cyr" pitchFamily="34" charset="0"/>
                          <a:cs typeface="Arial Cyr" pitchFamily="34" charset="0"/>
                        </a:rPr>
                        <a:t>12197,8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path path="circle">
                        <a:fillToRect r="100000" b="100000"/>
                      </a:path>
                      <a:tileRect l="-100000" t="-100000"/>
                    </a:gradFill>
                  </a:tcPr>
                </a:tc>
                <a:tc>
                  <a:txBody>
                    <a:bodyPr/>
                    <a:lstStyle/>
                    <a:p>
                      <a:pPr marL="469900" marR="0" lvl="0" indent="-469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Arial Cyr" pitchFamily="34" charset="0"/>
                          <a:cs typeface="Arial Cyr" pitchFamily="34" charset="0"/>
                        </a:rPr>
                        <a:t>10991,4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path path="circle">
                        <a:fillToRect r="100000" b="100000"/>
                      </a:path>
                      <a:tileRect l="-100000" t="-100000"/>
                    </a:gradFill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440641">
                <a:tc>
                  <a:txBody>
                    <a:bodyPr/>
                    <a:lstStyle/>
                    <a:p>
                      <a:pPr marL="469900" marR="0" lvl="0" indent="-469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Arial Cyr" pitchFamily="34" charset="0"/>
                          <a:cs typeface="Arial Cyr" pitchFamily="34" charset="0"/>
                        </a:rPr>
                        <a:t>III</a:t>
                      </a: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Arial Cyr" pitchFamily="34" charset="0"/>
                          <a:cs typeface="Arial Cyr" pitchFamily="34" charset="0"/>
                        </a:rPr>
                        <a:t>. Дефицит (-), профицит (+)</a:t>
                      </a: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70C0"/>
                        </a:solidFill>
                        <a:effectLst/>
                        <a:latin typeface="Arial Cyr" pitchFamily="34" charset="0"/>
                        <a:cs typeface="Arial Cyr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path path="circle">
                        <a:fillToRect r="100000" b="100000"/>
                      </a:path>
                      <a:tileRect l="-100000" t="-100000"/>
                    </a:gradFill>
                  </a:tcPr>
                </a:tc>
                <a:tc>
                  <a:txBody>
                    <a:bodyPr/>
                    <a:lstStyle/>
                    <a:p>
                      <a:pPr marL="469900" marR="0" lvl="0" indent="-469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Arial Cyr" pitchFamily="34" charset="0"/>
                          <a:cs typeface="Arial Cyr" pitchFamily="34" charset="0"/>
                        </a:rPr>
                        <a:t>393,5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path path="circle">
                        <a:fillToRect r="100000" b="100000"/>
                      </a:path>
                      <a:tileRect l="-100000" t="-100000"/>
                    </a:gradFill>
                  </a:tcPr>
                </a:tc>
                <a:tc>
                  <a:txBody>
                    <a:bodyPr/>
                    <a:lstStyle/>
                    <a:p>
                      <a:pPr marL="469900" marR="0" lvl="0" indent="-469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Arial Cyr" pitchFamily="34" charset="0"/>
                          <a:cs typeface="Arial Cyr" pitchFamily="34" charset="0"/>
                        </a:rPr>
                        <a:t>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path path="circle">
                        <a:fillToRect r="100000" b="100000"/>
                      </a:path>
                      <a:tileRect l="-100000" t="-100000"/>
                    </a:gradFill>
                  </a:tcPr>
                </a:tc>
                <a:tc>
                  <a:txBody>
                    <a:bodyPr/>
                    <a:lstStyle/>
                    <a:p>
                      <a:pPr marL="469900" marR="0" lvl="0" indent="-469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Arial Cyr" pitchFamily="34" charset="0"/>
                          <a:cs typeface="Arial Cyr" pitchFamily="34" charset="0"/>
                        </a:rPr>
                        <a:t>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path path="circle">
                        <a:fillToRect r="100000" b="100000"/>
                      </a:path>
                      <a:tileRect l="-100000" t="-100000"/>
                    </a:gradFill>
                  </a:tcPr>
                </a:tc>
                <a:tc>
                  <a:txBody>
                    <a:bodyPr/>
                    <a:lstStyle/>
                    <a:p>
                      <a:pPr marL="469900" marR="0" lvl="0" indent="-469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Arial Cyr" pitchFamily="34" charset="0"/>
                          <a:cs typeface="Arial Cyr" pitchFamily="34" charset="0"/>
                        </a:rPr>
                        <a:t>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path path="circle">
                        <a:fillToRect r="100000" b="100000"/>
                      </a:path>
                      <a:tileRect l="-100000" t="-100000"/>
                    </a:gradFill>
                  </a:tcPr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751780">
                <a:tc>
                  <a:txBody>
                    <a:bodyPr/>
                    <a:lstStyle/>
                    <a:p>
                      <a:pPr marL="469900" marR="0" lvl="0" indent="-469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Arial Cyr" pitchFamily="34" charset="0"/>
                          <a:cs typeface="Arial Cyr" pitchFamily="34" charset="0"/>
                        </a:rPr>
                        <a:t>VI</a:t>
                      </a: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Arial Cyr" pitchFamily="34" charset="0"/>
                          <a:cs typeface="Arial Cyr" pitchFamily="34" charset="0"/>
                        </a:rPr>
                        <a:t>. Источники финансирования дефицита</a:t>
                      </a: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Arial Cyr" pitchFamily="34" charset="0"/>
                        <a:cs typeface="Arial Cyr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path path="circle">
                        <a:fillToRect r="100000" b="100000"/>
                      </a:path>
                      <a:tileRect l="-100000" t="-100000"/>
                    </a:gradFill>
                  </a:tcPr>
                </a:tc>
                <a:tc>
                  <a:txBody>
                    <a:bodyPr/>
                    <a:lstStyle/>
                    <a:p>
                      <a:pPr marL="469900" marR="0" lvl="0" indent="-469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Arial Cyr" pitchFamily="34" charset="0"/>
                          <a:cs typeface="Arial Cyr" pitchFamily="34" charset="0"/>
                        </a:rPr>
                        <a:t>393,5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path path="circle">
                        <a:fillToRect r="100000" b="100000"/>
                      </a:path>
                      <a:tileRect l="-100000" t="-100000"/>
                    </a:gradFill>
                  </a:tcPr>
                </a:tc>
                <a:tc>
                  <a:txBody>
                    <a:bodyPr/>
                    <a:lstStyle/>
                    <a:p>
                      <a:pPr marL="469900" marR="0" lvl="0" indent="-469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Arial Cyr" pitchFamily="34" charset="0"/>
                          <a:cs typeface="Arial Cyr" pitchFamily="34" charset="0"/>
                        </a:rPr>
                        <a:t>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path path="circle">
                        <a:fillToRect r="100000" b="100000"/>
                      </a:path>
                      <a:tileRect l="-100000" t="-100000"/>
                    </a:gradFill>
                  </a:tcPr>
                </a:tc>
                <a:tc>
                  <a:txBody>
                    <a:bodyPr/>
                    <a:lstStyle/>
                    <a:p>
                      <a:pPr marL="469900" marR="0" lvl="0" indent="-469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ru-RU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B050"/>
                        </a:solidFill>
                        <a:effectLst/>
                        <a:latin typeface="Arial Cyr" pitchFamily="34" charset="0"/>
                        <a:cs typeface="Arial Cyr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path path="circle">
                        <a:fillToRect r="100000" b="100000"/>
                      </a:path>
                      <a:tileRect l="-100000" t="-100000"/>
                    </a:gradFill>
                  </a:tcPr>
                </a:tc>
                <a:tc>
                  <a:txBody>
                    <a:bodyPr/>
                    <a:lstStyle/>
                    <a:p>
                      <a:pPr marL="469900" marR="0" lvl="0" indent="-469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ru-RU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B050"/>
                        </a:solidFill>
                        <a:effectLst/>
                        <a:latin typeface="Arial Cyr" pitchFamily="34" charset="0"/>
                        <a:cs typeface="Arial Cyr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path path="circle">
                        <a:fillToRect r="100000" b="100000"/>
                      </a:path>
                      <a:tileRect l="-100000" t="-100000"/>
                    </a:gradFill>
                  </a:tcPr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14399" name="Text Box 116"/>
          <p:cNvSpPr txBox="1">
            <a:spLocks noChangeArrowheads="1"/>
          </p:cNvSpPr>
          <p:nvPr/>
        </p:nvSpPr>
        <p:spPr bwMode="auto">
          <a:xfrm>
            <a:off x="6876256" y="1844824"/>
            <a:ext cx="2016224" cy="3354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88345" tIns="44173" rIns="88345" bIns="44173">
            <a:spAutoFit/>
          </a:bodyPr>
          <a:lstStyle/>
          <a:p>
            <a:pPr defTabSz="884238" fontAlgn="base">
              <a:spcBef>
                <a:spcPct val="0"/>
              </a:spcBef>
              <a:spcAft>
                <a:spcPct val="0"/>
              </a:spcAft>
            </a:pPr>
            <a:r>
              <a:rPr lang="ru-RU" sz="1600" dirty="0" smtClean="0">
                <a:solidFill>
                  <a:prstClr val="black"/>
                </a:solidFill>
                <a:latin typeface="Arial Cyr" pitchFamily="34" charset="0"/>
                <a:cs typeface="Arial Cyr" pitchFamily="34" charset="0"/>
              </a:rPr>
              <a:t>(тыс. </a:t>
            </a:r>
            <a:r>
              <a:rPr lang="ru-RU" sz="1600" dirty="0">
                <a:solidFill>
                  <a:prstClr val="black"/>
                </a:solidFill>
                <a:latin typeface="Arial Cyr" pitchFamily="34" charset="0"/>
                <a:cs typeface="Arial Cyr" pitchFamily="34" charset="0"/>
              </a:rPr>
              <a:t>рублей</a:t>
            </a:r>
            <a:r>
              <a:rPr lang="ru-RU" sz="1600" dirty="0" smtClean="0">
                <a:solidFill>
                  <a:prstClr val="black"/>
                </a:solidFill>
                <a:latin typeface="Arial Cyr" pitchFamily="34" charset="0"/>
                <a:cs typeface="Arial Cyr" pitchFamily="34" charset="0"/>
              </a:rPr>
              <a:t>)</a:t>
            </a:r>
            <a:endParaRPr lang="ru-RU" sz="1600" dirty="0">
              <a:solidFill>
                <a:prstClr val="black"/>
              </a:solidFill>
              <a:latin typeface="Arial Cyr" pitchFamily="34" charset="0"/>
              <a:cs typeface="Arial Cyr" pitchFamily="34" charset="0"/>
            </a:endParaRPr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34B4108-8E3B-4090-B5EB-83F9AF377A90}" type="slidenum">
              <a:rPr lang="ru-RU" smtClean="0"/>
              <a:pPr>
                <a:defRPr/>
              </a:pPr>
              <a:t>4</a:t>
            </a:fld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5786446" y="142852"/>
            <a:ext cx="2843213" cy="36933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ru-RU" sz="9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Администрация </a:t>
            </a:r>
            <a:r>
              <a:rPr lang="ru-RU" sz="900" b="1" dirty="0" err="1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Меркуловского</a:t>
            </a:r>
            <a:r>
              <a:rPr lang="ru-RU" sz="9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сельского поселения </a:t>
            </a:r>
            <a:r>
              <a:rPr lang="ru-RU" sz="900" b="1" dirty="0" err="1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Шолохоского</a:t>
            </a:r>
            <a:r>
              <a:rPr lang="ru-RU" sz="9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района</a:t>
            </a:r>
            <a:endParaRPr lang="ru-RU" sz="9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086680184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177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764704"/>
            <a:ext cx="8928100" cy="379413"/>
          </a:xfrm>
        </p:spPr>
        <p:txBody>
          <a:bodyPr>
            <a:noAutofit/>
          </a:bodyPr>
          <a:lstStyle/>
          <a:p>
            <a:pPr algn="ctr"/>
            <a:r>
              <a:rPr lang="ru-RU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Динамика доходов </a:t>
            </a:r>
            <a:r>
              <a:rPr lang="ru-RU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проекта бюджета </a:t>
            </a:r>
            <a:r>
              <a:rPr lang="ru-RU" sz="24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Меркуловского</a:t>
            </a:r>
            <a:r>
              <a:rPr lang="ru-RU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сельского поселения Шолоховского района</a:t>
            </a:r>
            <a:endParaRPr lang="ru-RU" sz="2400" b="1" dirty="0">
              <a:solidFill>
                <a:srgbClr val="FF0000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0" name="Object 2"/>
          <p:cNvGraphicFramePr>
            <a:graphicFrameLocks noGrp="1" noChangeAspect="1"/>
          </p:cNvGraphicFramePr>
          <p:nvPr>
            <p:ph sz="half" idx="1"/>
            <p:extLst>
              <p:ext uri="{D42A27DB-BD31-4B8C-83A1-F6EECF244321}">
                <p14:modId xmlns="" xmlns:p14="http://schemas.microsoft.com/office/powerpoint/2010/main" val="1076651633"/>
              </p:ext>
            </p:extLst>
          </p:nvPr>
        </p:nvGraphicFramePr>
        <p:xfrm>
          <a:off x="285720" y="2357430"/>
          <a:ext cx="8447887" cy="434644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31780" name="Rectangle 4"/>
          <p:cNvSpPr>
            <a:spLocks noChangeArrowheads="1"/>
          </p:cNvSpPr>
          <p:nvPr/>
        </p:nvSpPr>
        <p:spPr bwMode="auto">
          <a:xfrm>
            <a:off x="430478" y="2170216"/>
            <a:ext cx="1547813" cy="290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1300" b="1" dirty="0" smtClean="0">
                <a:solidFill>
                  <a:prstClr val="black"/>
                </a:solidFill>
                <a:latin typeface="Arial" charset="0"/>
              </a:rPr>
              <a:t>тыс. </a:t>
            </a:r>
            <a:r>
              <a:rPr lang="ru-RU" sz="1300" b="1" dirty="0">
                <a:solidFill>
                  <a:prstClr val="black"/>
                </a:solidFill>
                <a:latin typeface="Arial" charset="0"/>
              </a:rPr>
              <a:t>рублей</a:t>
            </a:r>
          </a:p>
        </p:txBody>
      </p:sp>
      <p:sp>
        <p:nvSpPr>
          <p:cNvPr id="331801" name="Oval 25"/>
          <p:cNvSpPr>
            <a:spLocks noChangeArrowheads="1"/>
          </p:cNvSpPr>
          <p:nvPr/>
        </p:nvSpPr>
        <p:spPr bwMode="auto">
          <a:xfrm flipH="1">
            <a:off x="3714744" y="1785926"/>
            <a:ext cx="142875" cy="71438"/>
          </a:xfrm>
          <a:prstGeom prst="ellipse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r="100000" b="100000"/>
            </a:path>
            <a:tileRect l="-100000" t="-100000"/>
          </a:gra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dirty="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331802" name="Oval 26"/>
          <p:cNvSpPr>
            <a:spLocks noChangeArrowheads="1"/>
          </p:cNvSpPr>
          <p:nvPr/>
        </p:nvSpPr>
        <p:spPr bwMode="auto">
          <a:xfrm>
            <a:off x="2928926" y="2071678"/>
            <a:ext cx="71437" cy="71437"/>
          </a:xfrm>
          <a:prstGeom prst="ellipse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r="100000" b="100000"/>
            </a:path>
            <a:tileRect l="-100000" t="-100000"/>
          </a:gra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dirty="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5741706" y="119130"/>
            <a:ext cx="2843213" cy="36933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ru-RU" sz="9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Администрация </a:t>
            </a:r>
            <a:r>
              <a:rPr lang="ru-RU" sz="900" b="1" dirty="0" err="1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Меркуловского</a:t>
            </a:r>
            <a:r>
              <a:rPr lang="ru-RU" sz="9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сельского </a:t>
            </a:r>
            <a:r>
              <a:rPr lang="ru-RU" sz="900" b="1" dirty="0" err="1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посления</a:t>
            </a:r>
            <a:r>
              <a:rPr lang="ru-RU" sz="9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Шолоховского района</a:t>
            </a:r>
            <a:endParaRPr lang="ru-RU" sz="9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31" name="Oval 26"/>
          <p:cNvSpPr>
            <a:spLocks noChangeArrowheads="1"/>
          </p:cNvSpPr>
          <p:nvPr/>
        </p:nvSpPr>
        <p:spPr bwMode="auto">
          <a:xfrm>
            <a:off x="5590998" y="2060848"/>
            <a:ext cx="71437" cy="71437"/>
          </a:xfrm>
          <a:prstGeom prst="ellipse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r="100000" b="100000"/>
            </a:path>
            <a:tileRect l="-100000" t="-100000"/>
          </a:gra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dirty="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34" name="Номер слайда 3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029D096-54BB-47B4-BC44-E02B886345BE}" type="slidenum">
              <a:rPr lang="ru-RU" smtClean="0"/>
              <a:pPr>
                <a:defRPr/>
              </a:pPr>
              <a:t>5</a:t>
            </a:fld>
            <a:endParaRPr lang="ru-RU" dirty="0"/>
          </a:p>
        </p:txBody>
      </p:sp>
      <p:pic>
        <p:nvPicPr>
          <p:cNvPr id="11" name="Рисунок 10" descr="AG12031CAQSM0QRCA3OKE9WCAJ3DJQ3CA4QXPQUCA1S2C55CA6LUR2KCAGQLNQNCA7EJO3SCAHZY459CA38GAHQCAMI4DMUCA043FRFCAAZ1F23CALSYKO2CADEUWOQCA90JM6UCAB03M43CAVULDACCACRK3MQ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0577" y="1000108"/>
            <a:ext cx="1199590" cy="901426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4094868345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5752592" y="119130"/>
            <a:ext cx="2843213" cy="36933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ru-RU" sz="9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Администрация </a:t>
            </a:r>
            <a:r>
              <a:rPr lang="ru-RU" sz="900" b="1" dirty="0" err="1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Меркуловского</a:t>
            </a:r>
            <a:r>
              <a:rPr lang="ru-RU" sz="9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сельского поселения </a:t>
            </a:r>
            <a:r>
              <a:rPr lang="ru-RU" sz="9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Шолоховского</a:t>
            </a:r>
            <a:r>
              <a:rPr lang="ru-RU" sz="9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района</a:t>
            </a:r>
            <a:endParaRPr lang="ru-RU" sz="9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1941443" y="748939"/>
            <a:ext cx="5135851" cy="1039642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99060" tIns="49530" rIns="99060" bIns="49530" numCol="1" spcCol="1270" anchor="ctr" anchorCtr="0">
            <a:noAutofit/>
          </a:bodyPr>
          <a:lstStyle/>
          <a:p>
            <a:pPr marL="171450" lvl="1" indent="-171450" defTabSz="800100" fontAlgn="base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FontTx/>
              <a:buChar char="••"/>
            </a:pPr>
            <a:endParaRPr lang="ru-RU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</a:endParaRPr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34B4108-8E3B-4090-B5EB-83F9AF377A90}" type="slidenum">
              <a:rPr lang="ru-RU" smtClean="0"/>
              <a:pPr>
                <a:defRPr/>
              </a:pPr>
              <a:t>6</a:t>
            </a:fld>
            <a:endParaRPr lang="ru-RU" dirty="0"/>
          </a:p>
        </p:txBody>
      </p:sp>
      <p:graphicFrame>
        <p:nvGraphicFramePr>
          <p:cNvPr id="3" name="Диаграмма 2"/>
          <p:cNvGraphicFramePr/>
          <p:nvPr>
            <p:extLst>
              <p:ext uri="{D42A27DB-BD31-4B8C-83A1-F6EECF244321}">
                <p14:modId xmlns="" xmlns:p14="http://schemas.microsoft.com/office/powerpoint/2010/main" val="1522152347"/>
              </p:ext>
            </p:extLst>
          </p:nvPr>
        </p:nvGraphicFramePr>
        <p:xfrm>
          <a:off x="412352" y="936244"/>
          <a:ext cx="8524384" cy="53730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3786183" y="2500306"/>
            <a:ext cx="8572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14" name="TextBox 3"/>
          <p:cNvSpPr txBox="1"/>
          <p:nvPr/>
        </p:nvSpPr>
        <p:spPr>
          <a:xfrm>
            <a:off x="6786579" y="2214554"/>
            <a:ext cx="11430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endParaRPr lang="ru-RU" sz="1800" dirty="0"/>
          </a:p>
        </p:txBody>
      </p:sp>
      <p:sp>
        <p:nvSpPr>
          <p:cNvPr id="6" name="TextBox 5"/>
          <p:cNvSpPr txBox="1"/>
          <p:nvPr/>
        </p:nvSpPr>
        <p:spPr>
          <a:xfrm>
            <a:off x="2339752" y="3212976"/>
            <a:ext cx="1800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3525,6т.р</a:t>
            </a:r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4139952" y="3397642"/>
            <a:ext cx="14401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4267,5т.р</a:t>
            </a:r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5580112" y="2934658"/>
            <a:ext cx="149718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4596,0 </a:t>
            </a:r>
            <a:r>
              <a:rPr lang="ru-RU" dirty="0" err="1" smtClean="0"/>
              <a:t>т.р</a:t>
            </a:r>
            <a:endParaRPr lang="ru-RU" dirty="0" smtClean="0"/>
          </a:p>
          <a:p>
            <a:endParaRPr lang="ru-RU" dirty="0"/>
          </a:p>
        </p:txBody>
      </p:sp>
      <p:sp>
        <p:nvSpPr>
          <p:cNvPr id="9" name="TextBox 8"/>
          <p:cNvSpPr txBox="1"/>
          <p:nvPr/>
        </p:nvSpPr>
        <p:spPr>
          <a:xfrm>
            <a:off x="7020272" y="3212975"/>
            <a:ext cx="14971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4948,8</a:t>
            </a:r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2960780471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0001-001-Bjudzhetnaja-sistema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71058" y="735594"/>
            <a:ext cx="1387532" cy="1803792"/>
          </a:xfrm>
          <a:prstGeom prst="rect">
            <a:avLst/>
          </a:prstGeom>
        </p:spPr>
      </p:pic>
      <p:sp>
        <p:nvSpPr>
          <p:cNvPr id="55298" name="Rectangle 2"/>
          <p:cNvSpPr>
            <a:spLocks noGrp="1" noChangeArrowheads="1"/>
          </p:cNvSpPr>
          <p:nvPr>
            <p:ph type="title"/>
          </p:nvPr>
        </p:nvSpPr>
        <p:spPr>
          <a:xfrm>
            <a:off x="107504" y="764533"/>
            <a:ext cx="9036496" cy="1066800"/>
          </a:xfrm>
        </p:spPr>
        <p:txBody>
          <a:bodyPr>
            <a:noAutofit/>
          </a:bodyPr>
          <a:lstStyle/>
          <a:p>
            <a:pPr algn="ctr">
              <a:defRPr/>
            </a:pPr>
            <a:r>
              <a:rPr lang="ru-RU" sz="28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Безвозмездные поступления</a:t>
            </a:r>
          </a:p>
        </p:txBody>
      </p:sp>
      <p:sp>
        <p:nvSpPr>
          <p:cNvPr id="14399" name="Text Box 116"/>
          <p:cNvSpPr txBox="1">
            <a:spLocks noChangeArrowheads="1"/>
          </p:cNvSpPr>
          <p:nvPr/>
        </p:nvSpPr>
        <p:spPr bwMode="auto">
          <a:xfrm>
            <a:off x="827584" y="2060848"/>
            <a:ext cx="1656184" cy="3354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88345" tIns="44173" rIns="88345" bIns="44173">
            <a:spAutoFit/>
          </a:bodyPr>
          <a:lstStyle/>
          <a:p>
            <a:pPr defTabSz="884238" fontAlgn="base">
              <a:spcBef>
                <a:spcPct val="0"/>
              </a:spcBef>
              <a:spcAft>
                <a:spcPct val="0"/>
              </a:spcAft>
            </a:pPr>
            <a:r>
              <a:rPr lang="ru-RU" sz="1600" b="1" dirty="0" smtClean="0">
                <a:solidFill>
                  <a:prstClr val="black"/>
                </a:solidFill>
                <a:latin typeface="Arial Cyr" pitchFamily="34" charset="0"/>
                <a:cs typeface="Arial Cyr" pitchFamily="34" charset="0"/>
              </a:rPr>
              <a:t>(тыс. рублей)</a:t>
            </a:r>
            <a:endParaRPr lang="ru-RU" sz="1600" b="1" dirty="0">
              <a:solidFill>
                <a:prstClr val="black"/>
              </a:solidFill>
              <a:latin typeface="Arial Cyr" pitchFamily="34" charset="0"/>
              <a:cs typeface="Arial Cyr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741706" y="119130"/>
            <a:ext cx="2843213" cy="507831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ru-RU" sz="9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Администрация</a:t>
            </a:r>
            <a:r>
              <a:rPr lang="ru-RU" sz="9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ru-RU" sz="900" b="1" dirty="0" err="1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Меркуловского</a:t>
            </a:r>
            <a:r>
              <a:rPr lang="ru-RU" sz="9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сельского поселения  </a:t>
            </a:r>
            <a:r>
              <a:rPr lang="ru-RU" sz="9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Шолоховского</a:t>
            </a:r>
            <a:r>
              <a:rPr lang="ru-RU" sz="9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района</a:t>
            </a:r>
          </a:p>
          <a:p>
            <a:pPr>
              <a:defRPr/>
            </a:pPr>
            <a:endParaRPr lang="ru-RU" sz="9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10" name="Содержимое 9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="" xmlns:p14="http://schemas.microsoft.com/office/powerpoint/2010/main" val="1113170709"/>
              </p:ext>
            </p:extLst>
          </p:nvPr>
        </p:nvGraphicFramePr>
        <p:xfrm>
          <a:off x="142843" y="2682493"/>
          <a:ext cx="8442075" cy="407072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3" name="Номер слайда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34B4108-8E3B-4090-B5EB-83F9AF377A90}" type="slidenum">
              <a:rPr lang="ru-RU" smtClean="0"/>
              <a:pPr>
                <a:defRPr/>
              </a:pPr>
              <a:t>7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3147856198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07504" y="476672"/>
            <a:ext cx="9036496" cy="1080120"/>
          </a:xfrm>
          <a:blipFill>
            <a:blip r:embed="rId2"/>
            <a:tile tx="0" ty="0" sx="100000" sy="100000" flip="none" algn="tl"/>
          </a:blipFill>
        </p:spPr>
        <p:txBody>
          <a:bodyPr>
            <a:noAutofit/>
          </a:bodyPr>
          <a:lstStyle/>
          <a:p>
            <a:pPr algn="ctr"/>
            <a:r>
              <a:rPr lang="ru-RU" sz="24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Динамика расходов проекта бюджета </a:t>
            </a:r>
            <a:r>
              <a:rPr lang="ru-RU" sz="2400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Меркуловского</a:t>
            </a:r>
            <a:r>
              <a:rPr lang="ru-RU" sz="24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сельского поселения Шолоховского района  </a:t>
            </a:r>
            <a:br>
              <a:rPr lang="ru-RU" sz="24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4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 2025-2027 годах</a:t>
            </a:r>
            <a:endParaRPr lang="ru-RU" sz="2400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9" name="Содержимое 8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="" xmlns:p14="http://schemas.microsoft.com/office/powerpoint/2010/main" val="527900546"/>
              </p:ext>
            </p:extLst>
          </p:nvPr>
        </p:nvGraphicFramePr>
        <p:xfrm>
          <a:off x="0" y="1785926"/>
          <a:ext cx="9144000" cy="473357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5752592" y="119130"/>
            <a:ext cx="2843213" cy="36933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ru-RU" sz="9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Администрация </a:t>
            </a:r>
            <a:r>
              <a:rPr lang="ru-RU" sz="900" b="1" dirty="0" err="1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Меркуловского</a:t>
            </a:r>
            <a:r>
              <a:rPr lang="ru-RU" sz="9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сельского поселения Шолоховского района</a:t>
            </a:r>
            <a:endParaRPr lang="ru-RU" sz="9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11" name="Прямая со стрелкой 10"/>
          <p:cNvCxnSpPr/>
          <p:nvPr/>
        </p:nvCxnSpPr>
        <p:spPr>
          <a:xfrm flipV="1">
            <a:off x="3602030" y="3501008"/>
            <a:ext cx="1008112" cy="72008"/>
          </a:xfrm>
          <a:prstGeom prst="straightConnector1">
            <a:avLst/>
          </a:prstGeom>
          <a:ln w="19050">
            <a:solidFill>
              <a:srgbClr val="FF0000"/>
            </a:solidFill>
            <a:prstDash val="lg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 стрелкой 12"/>
          <p:cNvCxnSpPr/>
          <p:nvPr/>
        </p:nvCxnSpPr>
        <p:spPr>
          <a:xfrm flipV="1">
            <a:off x="5539862" y="3392996"/>
            <a:ext cx="1080120" cy="144016"/>
          </a:xfrm>
          <a:prstGeom prst="straightConnector1">
            <a:avLst/>
          </a:prstGeom>
          <a:ln w="19050">
            <a:solidFill>
              <a:srgbClr val="FF0000"/>
            </a:solidFill>
            <a:prstDash val="lg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 rot="21446507">
            <a:off x="3643953" y="3033358"/>
            <a:ext cx="9991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dirty="0" smtClean="0">
                <a:solidFill>
                  <a:prstClr val="black"/>
                </a:solidFill>
                <a:latin typeface="Arial" charset="0"/>
              </a:rPr>
              <a:t>99,7%</a:t>
            </a:r>
            <a:endParaRPr lang="ru-RU" dirty="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34B4108-8E3B-4090-B5EB-83F9AF377A90}" type="slidenum">
              <a:rPr lang="ru-RU" smtClean="0"/>
              <a:pPr>
                <a:defRPr/>
              </a:pPr>
              <a:t>8</a:t>
            </a:fld>
            <a:endParaRPr lang="ru-RU" dirty="0"/>
          </a:p>
        </p:txBody>
      </p:sp>
      <p:cxnSp>
        <p:nvCxnSpPr>
          <p:cNvPr id="12" name="Прямая со стрелкой 11"/>
          <p:cNvCxnSpPr/>
          <p:nvPr/>
        </p:nvCxnSpPr>
        <p:spPr>
          <a:xfrm flipV="1">
            <a:off x="5786446" y="2714620"/>
            <a:ext cx="1008112" cy="72008"/>
          </a:xfrm>
          <a:prstGeom prst="straightConnector1">
            <a:avLst/>
          </a:prstGeom>
          <a:ln w="19050">
            <a:solidFill>
              <a:srgbClr val="FF0000"/>
            </a:solidFill>
            <a:prstDash val="lg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6" name="Содержимое 8"/>
          <p:cNvGraphicFramePr>
            <a:graphicFrameLocks/>
          </p:cNvGraphicFramePr>
          <p:nvPr>
            <p:extLst>
              <p:ext uri="{D42A27DB-BD31-4B8C-83A1-F6EECF244321}">
                <p14:modId xmlns="" xmlns:p14="http://schemas.microsoft.com/office/powerpoint/2010/main" val="527900546"/>
              </p:ext>
            </p:extLst>
          </p:nvPr>
        </p:nvGraphicFramePr>
        <p:xfrm>
          <a:off x="0" y="1552922"/>
          <a:ext cx="9144000" cy="530507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7" name="Содержимое 8"/>
          <p:cNvGraphicFramePr>
            <a:graphicFrameLocks/>
          </p:cNvGraphicFramePr>
          <p:nvPr>
            <p:extLst>
              <p:ext uri="{D42A27DB-BD31-4B8C-83A1-F6EECF244321}">
                <p14:modId xmlns="" xmlns:p14="http://schemas.microsoft.com/office/powerpoint/2010/main" val="527900546"/>
              </p:ext>
            </p:extLst>
          </p:nvPr>
        </p:nvGraphicFramePr>
        <p:xfrm>
          <a:off x="214282" y="1543398"/>
          <a:ext cx="9153556" cy="531460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18" name="Содержимое 8"/>
          <p:cNvGraphicFramePr>
            <a:graphicFrameLocks/>
          </p:cNvGraphicFramePr>
          <p:nvPr>
            <p:extLst>
              <p:ext uri="{D42A27DB-BD31-4B8C-83A1-F6EECF244321}">
                <p14:modId xmlns="" xmlns:p14="http://schemas.microsoft.com/office/powerpoint/2010/main" val="527900546"/>
              </p:ext>
            </p:extLst>
          </p:nvPr>
        </p:nvGraphicFramePr>
        <p:xfrm>
          <a:off x="0" y="1857364"/>
          <a:ext cx="9153556" cy="500063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pic>
        <p:nvPicPr>
          <p:cNvPr id="19" name="Рисунок 18" descr="A8RAG6HCA6V9LS1CANONB24CAV01JQPCAHA5RV7CA4DZFWCCAXWRV79CA8IQ7NWCALZGHGFCAE4QMZQCARU2X03CAS1L6WPCA9SP5X6CA9IQOPNCAS0W62DCA41ZVYDCAUEXZI9CANCNK0ICAMGCXMFCAK72FSR.jp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857232"/>
            <a:ext cx="2071670" cy="642942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853575370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" name="Object 4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="" xmlns:p14="http://schemas.microsoft.com/office/powerpoint/2010/main" val="1055496767"/>
              </p:ext>
            </p:extLst>
          </p:nvPr>
        </p:nvGraphicFramePr>
        <p:xfrm>
          <a:off x="428596" y="2071678"/>
          <a:ext cx="8096250" cy="435771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84997" name="Rectangle 5"/>
          <p:cNvSpPr>
            <a:spLocks noGrp="1" noChangeArrowheads="1"/>
          </p:cNvSpPr>
          <p:nvPr>
            <p:ph type="title"/>
          </p:nvPr>
        </p:nvSpPr>
        <p:spPr>
          <a:xfrm>
            <a:off x="500034" y="857232"/>
            <a:ext cx="8429620" cy="648642"/>
          </a:xfrm>
          <a:noFill/>
          <a:effectLst>
            <a:innerShdw blurRad="63500" dist="50800" dir="16200000">
              <a:prstClr val="black">
                <a:alpha val="50000"/>
              </a:prstClr>
            </a:innerShdw>
          </a:effectLst>
        </p:spPr>
        <p:txBody>
          <a:bodyPr>
            <a:noAutofit/>
          </a:bodyPr>
          <a:lstStyle/>
          <a:p>
            <a:pPr algn="ctr">
              <a:defRPr/>
            </a:pPr>
            <a:r>
              <a:rPr lang="ru-RU" sz="2400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Расходы проекта бюджета </a:t>
            </a:r>
            <a:r>
              <a:rPr lang="ru-RU" sz="2400" b="1" dirty="0" err="1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Меркуловского</a:t>
            </a:r>
            <a:r>
              <a:rPr lang="ru-RU" sz="2400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сельского поселения Шолоховского района</a:t>
            </a:r>
            <a:br>
              <a:rPr lang="ru-RU" sz="2400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на реализацию муниципальных  программ в 2025-2027годах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5745547" y="117531"/>
            <a:ext cx="2843213" cy="36933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ru-RU" sz="9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Администрация </a:t>
            </a:r>
            <a:r>
              <a:rPr lang="ru-RU" sz="900" b="1" dirty="0" err="1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Меркуловского</a:t>
            </a:r>
            <a:r>
              <a:rPr lang="ru-RU" sz="9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сельского поселения Шолоховского района</a:t>
            </a:r>
            <a:endParaRPr lang="ru-RU" sz="9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Rectangle 4"/>
          <p:cNvSpPr>
            <a:spLocks noChangeArrowheads="1"/>
          </p:cNvSpPr>
          <p:nvPr/>
        </p:nvSpPr>
        <p:spPr bwMode="auto">
          <a:xfrm>
            <a:off x="683568" y="1700808"/>
            <a:ext cx="1547813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1600" b="1" dirty="0" smtClean="0">
                <a:solidFill>
                  <a:prstClr val="black"/>
                </a:solidFill>
                <a:latin typeface="Arial" charset="0"/>
              </a:rPr>
              <a:t>тыс. </a:t>
            </a:r>
            <a:r>
              <a:rPr lang="ru-RU" sz="1600" b="1" dirty="0">
                <a:solidFill>
                  <a:prstClr val="black"/>
                </a:solidFill>
                <a:latin typeface="Arial" charset="0"/>
              </a:rPr>
              <a:t>рублей</a:t>
            </a:r>
          </a:p>
        </p:txBody>
      </p:sp>
      <p:sp>
        <p:nvSpPr>
          <p:cNvPr id="12" name="Номер слайда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029D096-54BB-47B4-BC44-E02B886345BE}" type="slidenum">
              <a:rPr lang="ru-RU" smtClean="0"/>
              <a:pPr>
                <a:defRPr/>
              </a:pPr>
              <a:t>9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318351652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1_Городская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Городская">
      <a:majorFont>
        <a:latin typeface="Trebuchet MS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eorgia"/>
        <a:ea typeface=""/>
        <a:cs typeface=""/>
        <a:font script="Jpan" typeface="HG明朝B"/>
        <a:font script="Hang" typeface="맑은 고딕"/>
        <a:font script="Hans" typeface="宋体"/>
        <a:font script="Hant" typeface="新細明體"/>
        <a:font script="Arab" typeface="Arial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Городская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ppt/theme/theme10.xml><?xml version="1.0" encoding="utf-8"?>
<a:theme xmlns:a="http://schemas.openxmlformats.org/drawingml/2006/main" name="14_Городская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Городская">
      <a:majorFont>
        <a:latin typeface="Trebuchet MS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eorgia"/>
        <a:ea typeface=""/>
        <a:cs typeface=""/>
        <a:font script="Jpan" typeface="HG明朝B"/>
        <a:font script="Hang" typeface="맑은 고딕"/>
        <a:font script="Hans" typeface="宋体"/>
        <a:font script="Hant" typeface="新細明體"/>
        <a:font script="Arab" typeface="Arial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Городская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ppt/theme/theme1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2_Городская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Городская">
      <a:majorFont>
        <a:latin typeface="Trebuchet MS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eorgia"/>
        <a:ea typeface=""/>
        <a:cs typeface=""/>
        <a:font script="Jpan" typeface="HG明朝B"/>
        <a:font script="Hang" typeface="맑은 고딕"/>
        <a:font script="Hans" typeface="宋体"/>
        <a:font script="Hant" typeface="新細明體"/>
        <a:font script="Arab" typeface="Arial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Городская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3_Городская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Городская">
      <a:majorFont>
        <a:latin typeface="Trebuchet MS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eorgia"/>
        <a:ea typeface=""/>
        <a:cs typeface=""/>
        <a:font script="Jpan" typeface="HG明朝B"/>
        <a:font script="Hang" typeface="맑은 고딕"/>
        <a:font script="Hans" typeface="宋体"/>
        <a:font script="Hant" typeface="新細明體"/>
        <a:font script="Arab" typeface="Arial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Городская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4_Городская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Городская">
      <a:majorFont>
        <a:latin typeface="Trebuchet MS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eorgia"/>
        <a:ea typeface=""/>
        <a:cs typeface=""/>
        <a:font script="Jpan" typeface="HG明朝B"/>
        <a:font script="Hang" typeface="맑은 고딕"/>
        <a:font script="Hans" typeface="宋体"/>
        <a:font script="Hant" typeface="新細明體"/>
        <a:font script="Arab" typeface="Arial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Городская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5_Городская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Городская">
      <a:majorFont>
        <a:latin typeface="Trebuchet MS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eorgia"/>
        <a:ea typeface=""/>
        <a:cs typeface=""/>
        <a:font script="Jpan" typeface="HG明朝B"/>
        <a:font script="Hang" typeface="맑은 고딕"/>
        <a:font script="Hans" typeface="宋体"/>
        <a:font script="Hant" typeface="新細明體"/>
        <a:font script="Arab" typeface="Arial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Городская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7_Городская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Городская">
      <a:majorFont>
        <a:latin typeface="Trebuchet MS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eorgia"/>
        <a:ea typeface=""/>
        <a:cs typeface=""/>
        <a:font script="Jpan" typeface="HG明朝B"/>
        <a:font script="Hang" typeface="맑은 고딕"/>
        <a:font script="Hans" typeface="宋体"/>
        <a:font script="Hant" typeface="新細明體"/>
        <a:font script="Arab" typeface="Arial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Городская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9_Городская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Городская">
      <a:majorFont>
        <a:latin typeface="Trebuchet MS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eorgia"/>
        <a:ea typeface=""/>
        <a:cs typeface=""/>
        <a:font script="Jpan" typeface="HG明朝B"/>
        <a:font script="Hang" typeface="맑은 고딕"/>
        <a:font script="Hans" typeface="宋体"/>
        <a:font script="Hant" typeface="新細明體"/>
        <a:font script="Arab" typeface="Arial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Городская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12_Городская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Городская">
      <a:majorFont>
        <a:latin typeface="Trebuchet MS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eorgia"/>
        <a:ea typeface=""/>
        <a:cs typeface=""/>
        <a:font script="Jpan" typeface="HG明朝B"/>
        <a:font script="Hang" typeface="맑은 고딕"/>
        <a:font script="Hans" typeface="宋体"/>
        <a:font script="Hant" typeface="新細明體"/>
        <a:font script="Arab" typeface="Arial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Городская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ppt/theme/theme9.xml><?xml version="1.0" encoding="utf-8"?>
<a:theme xmlns:a="http://schemas.openxmlformats.org/drawingml/2006/main" name="13_Городская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Городская">
      <a:majorFont>
        <a:latin typeface="Trebuchet MS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eorgia"/>
        <a:ea typeface=""/>
        <a:cs typeface=""/>
        <a:font script="Jpan" typeface="HG明朝B"/>
        <a:font script="Hang" typeface="맑은 고딕"/>
        <a:font script="Hans" typeface="宋体"/>
        <a:font script="Hant" typeface="新細明體"/>
        <a:font script="Arab" typeface="Arial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Городская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2176</TotalTime>
  <Words>864</Words>
  <Application>Microsoft Office PowerPoint</Application>
  <PresentationFormat>Экран (4:3)</PresentationFormat>
  <Paragraphs>184</Paragraphs>
  <Slides>16</Slides>
  <Notes>3</Notes>
  <HiddenSlides>0</HiddenSlides>
  <MMClips>0</MMClips>
  <ScaleCrop>false</ScaleCrop>
  <HeadingPairs>
    <vt:vector size="4" baseType="variant">
      <vt:variant>
        <vt:lpstr>Тема</vt:lpstr>
      </vt:variant>
      <vt:variant>
        <vt:i4>10</vt:i4>
      </vt:variant>
      <vt:variant>
        <vt:lpstr>Заголовки слайдов</vt:lpstr>
      </vt:variant>
      <vt:variant>
        <vt:i4>16</vt:i4>
      </vt:variant>
    </vt:vector>
  </HeadingPairs>
  <TitlesOfParts>
    <vt:vector size="26" baseType="lpstr">
      <vt:lpstr>1_Городская</vt:lpstr>
      <vt:lpstr>2_Городская</vt:lpstr>
      <vt:lpstr>3_Городская</vt:lpstr>
      <vt:lpstr>4_Городская</vt:lpstr>
      <vt:lpstr>5_Городская</vt:lpstr>
      <vt:lpstr>7_Городская</vt:lpstr>
      <vt:lpstr>9_Городская</vt:lpstr>
      <vt:lpstr>12_Городская</vt:lpstr>
      <vt:lpstr>13_Городская</vt:lpstr>
      <vt:lpstr>14_Городская</vt:lpstr>
      <vt:lpstr>Администрация Меркуловского сельского поселения   </vt:lpstr>
      <vt:lpstr>Слайд 2</vt:lpstr>
      <vt:lpstr>Основные принципы формирования проекта бюджета Меркуловского сельского поселения Шолоховского района на 2025 год и на плановый период 2026 и 2027 годов</vt:lpstr>
      <vt:lpstr>Основные параметры по проекту бюджета Меркуловского сельского поселения Шолоховского района </vt:lpstr>
      <vt:lpstr>Динамика доходов проекта бюджета Меркуловского сельского поселения Шолоховского района</vt:lpstr>
      <vt:lpstr>Слайд 6</vt:lpstr>
      <vt:lpstr>Безвозмездные поступления</vt:lpstr>
      <vt:lpstr>Динамика расходов проекта бюджета Меркуловского сельского поселения Шолоховского района   в 2025-2027 годах</vt:lpstr>
      <vt:lpstr>Расходы проекта бюджета Меркуловского сельского поселения Шолоховского района на реализацию муниципальных  программ в 2025-2027годах</vt:lpstr>
      <vt:lpstr>Расходы проекта бюджета Меркуловского сельского поселения Шолоховского района в 2025 году</vt:lpstr>
      <vt:lpstr>Расходы проекта бюджета Меркуловского сельского поселения Шолоховского района на жилищно-коммунальное хозяйство</vt:lpstr>
      <vt:lpstr>Динамика расходов проекта бюджета  Меркуловского сельского поселения Шолоховского района района  на культуру</vt:lpstr>
      <vt:lpstr>Динамика расходов проекта бюджета  Меркуловского сельского поселения Шолоховского района района на  социальную политику</vt:lpstr>
      <vt:lpstr>Национальная безопасность и правоохранительная деятельность</vt:lpstr>
      <vt:lpstr>Содержание автомобильных дорог поселения</vt:lpstr>
      <vt:lpstr>Слайд 16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Финансовый отдел администрации Верхнедонского района</dc:title>
  <dc:creator>Александр Никонов</dc:creator>
  <cp:lastModifiedBy>Admin</cp:lastModifiedBy>
  <cp:revision>294</cp:revision>
  <cp:lastPrinted>2013-05-16T06:09:56Z</cp:lastPrinted>
  <dcterms:created xsi:type="dcterms:W3CDTF">2013-05-13T09:45:35Z</dcterms:created>
  <dcterms:modified xsi:type="dcterms:W3CDTF">2024-12-09T06:55:54Z</dcterms:modified>
</cp:coreProperties>
</file>