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  <p:sldMasterId id="2147483725" r:id="rId2"/>
    <p:sldMasterId id="2147483738" r:id="rId3"/>
  </p:sldMasterIdLst>
  <p:notesMasterIdLst>
    <p:notesMasterId r:id="rId29"/>
  </p:notesMasterIdLst>
  <p:sldIdLst>
    <p:sldId id="280" r:id="rId4"/>
    <p:sldId id="318" r:id="rId5"/>
    <p:sldId id="364" r:id="rId6"/>
    <p:sldId id="363" r:id="rId7"/>
    <p:sldId id="376" r:id="rId8"/>
    <p:sldId id="359" r:id="rId9"/>
    <p:sldId id="344" r:id="rId10"/>
    <p:sldId id="367" r:id="rId11"/>
    <p:sldId id="368" r:id="rId12"/>
    <p:sldId id="369" r:id="rId13"/>
    <p:sldId id="350" r:id="rId14"/>
    <p:sldId id="365" r:id="rId15"/>
    <p:sldId id="362" r:id="rId16"/>
    <p:sldId id="327" r:id="rId17"/>
    <p:sldId id="371" r:id="rId18"/>
    <p:sldId id="370" r:id="rId19"/>
    <p:sldId id="374" r:id="rId20"/>
    <p:sldId id="373" r:id="rId21"/>
    <p:sldId id="342" r:id="rId22"/>
    <p:sldId id="375" r:id="rId23"/>
    <p:sldId id="353" r:id="rId24"/>
    <p:sldId id="361" r:id="rId25"/>
    <p:sldId id="377" r:id="rId26"/>
    <p:sldId id="356" r:id="rId27"/>
    <p:sldId id="340" r:id="rId28"/>
  </p:sldIdLst>
  <p:sldSz cx="9144000" cy="6858000" type="screen4x3"/>
  <p:notesSz cx="6781800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6A8EB"/>
    <a:srgbClr val="A51B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558" autoAdjust="0"/>
    <p:restoredTop sz="94673" autoAdjust="0"/>
  </p:normalViewPr>
  <p:slideViewPr>
    <p:cSldViewPr>
      <p:cViewPr varScale="1">
        <p:scale>
          <a:sx n="50" d="100"/>
          <a:sy n="50" d="100"/>
        </p:scale>
        <p:origin x="43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0496708228673821"/>
          <c:y val="2.6995962197728741E-2"/>
          <c:w val="0.68763926017672483"/>
          <c:h val="0.818809110310696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год</c:v>
                </c:pt>
              </c:strCache>
            </c:strRef>
          </c:tx>
          <c:explosion val="25"/>
          <c:cat>
            <c:strRef>
              <c:f>Лист1!$A$2:$A$6</c:f>
              <c:strCache>
                <c:ptCount val="5"/>
                <c:pt idx="0">
                  <c:v>КРС</c:v>
                </c:pt>
                <c:pt idx="1">
                  <c:v>свиней</c:v>
                </c:pt>
                <c:pt idx="2">
                  <c:v>овец, коз</c:v>
                </c:pt>
                <c:pt idx="3">
                  <c:v>птицы</c:v>
                </c:pt>
                <c:pt idx="4">
                  <c:v>лошади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162</c:v>
                </c:pt>
                <c:pt idx="1">
                  <c:v>325</c:v>
                </c:pt>
                <c:pt idx="2">
                  <c:v>156</c:v>
                </c:pt>
                <c:pt idx="3">
                  <c:v>3300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F6-4406-8FFD-5BB20E95B0A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 год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КРС</c:v>
                </c:pt>
                <c:pt idx="1">
                  <c:v>свиней</c:v>
                </c:pt>
                <c:pt idx="2">
                  <c:v>овец, коз</c:v>
                </c:pt>
                <c:pt idx="3">
                  <c:v>птицы</c:v>
                </c:pt>
                <c:pt idx="4">
                  <c:v>лошади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180</c:v>
                </c:pt>
                <c:pt idx="1">
                  <c:v>373</c:v>
                </c:pt>
                <c:pt idx="2">
                  <c:v>536</c:v>
                </c:pt>
                <c:pt idx="3">
                  <c:v>12509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F6-4406-8FFD-5BB20E95B0A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 год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КРС</c:v>
                </c:pt>
                <c:pt idx="1">
                  <c:v>свиней</c:v>
                </c:pt>
                <c:pt idx="2">
                  <c:v>овец, коз</c:v>
                </c:pt>
                <c:pt idx="3">
                  <c:v>птицы</c:v>
                </c:pt>
                <c:pt idx="4">
                  <c:v>лошади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156</c:v>
                </c:pt>
                <c:pt idx="1">
                  <c:v>295</c:v>
                </c:pt>
                <c:pt idx="2">
                  <c:v>544</c:v>
                </c:pt>
                <c:pt idx="3">
                  <c:v>13207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62-4A06-A54E-D9B8C88DFB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0638093486916839E-4"/>
          <c:y val="7.726339458841483E-2"/>
          <c:w val="0.9654893018124453"/>
          <c:h val="0.643582926284531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1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3B8-4D8F-8761-2B63D1571614}"/>
              </c:ext>
            </c:extLst>
          </c:dPt>
          <c:dPt>
            <c:idx val="1"/>
            <c:bubble3D val="0"/>
            <c:explosion val="16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3B8-4D8F-8761-2B63D157161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3B8-4D8F-8761-2B63D157161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3B8-4D8F-8761-2B63D157161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35A9-4488-9229-5DCF86F95AA4}"/>
              </c:ext>
            </c:extLst>
          </c:dPt>
          <c:cat>
            <c:strRef>
              <c:f>Лист1!$A$2:$A$6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72.3</c:v>
                </c:pt>
                <c:pt idx="1">
                  <c:v>70.5</c:v>
                </c:pt>
                <c:pt idx="2">
                  <c:v>71.5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EF-47D6-877F-792A32F38A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12583043918332557"/>
          <c:y val="0.68542554055675053"/>
          <c:w val="0.73791073084081737"/>
          <c:h val="0.301406809545190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2502,9</a:t>
            </a:r>
          </a:p>
          <a:p>
            <a:pPr>
              <a:defRPr/>
            </a:pPr>
            <a:r>
              <a:rPr lang="ru-RU" dirty="0" smtClean="0"/>
              <a:t>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0638093486916839E-4"/>
          <c:y val="7.726339458841483E-2"/>
          <c:w val="0.9654893018124453"/>
          <c:h val="0.643582926284531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3B8-4D8F-8761-2B63D157161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3B8-4D8F-8761-2B63D157161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3B8-4D8F-8761-2B63D157161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3B8-4D8F-8761-2B63D157161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35A9-4488-9229-5DCF86F95AA4}"/>
              </c:ext>
            </c:extLst>
          </c:dPt>
          <c:cat>
            <c:strRef>
              <c:f>Лист1!$A$2:$A$6</c:f>
              <c:strCache>
                <c:ptCount val="5"/>
                <c:pt idx="0">
                  <c:v>Восстановление асф.бет.покрытия-16,0%</c:v>
                </c:pt>
                <c:pt idx="1">
                  <c:v>Установка знаков, дорожная разметка-10,0%</c:v>
                </c:pt>
                <c:pt idx="2">
                  <c:v>Восстановление дорог с щебеночным покрытием 36%</c:v>
                </c:pt>
                <c:pt idx="3">
                  <c:v>Уличное освещение-24,0%</c:v>
                </c:pt>
                <c:pt idx="4">
                  <c:v>зимнее содержание, обкос 14 %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401.8</c:v>
                </c:pt>
                <c:pt idx="1">
                  <c:v>237.8</c:v>
                </c:pt>
                <c:pt idx="2">
                  <c:v>913.7</c:v>
                </c:pt>
                <c:pt idx="3">
                  <c:v>598.5</c:v>
                </c:pt>
                <c:pt idx="4">
                  <c:v>351.1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EF-47D6-877F-792A32F38A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94706764895296"/>
          <c:y val="0.69302990811823062"/>
          <c:w val="0.73791073084081737"/>
          <c:h val="0.301406809545190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738,3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0638093486916839E-4"/>
          <c:y val="7.726339458841483E-2"/>
          <c:w val="0.9654893018124453"/>
          <c:h val="0.643582926284531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3B8-4D8F-8761-2B63D157161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3B8-4D8F-8761-2B63D157161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3B8-4D8F-8761-2B63D157161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3B8-4D8F-8761-2B63D157161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35A9-4488-9229-5DCF86F95AA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Лист1!$A$2:$A$7</c:f>
              <c:strCache>
                <c:ptCount val="6"/>
                <c:pt idx="0">
                  <c:v>ограждение площадок</c:v>
                </c:pt>
                <c:pt idx="1">
                  <c:v>закупка энергетических ресурсов</c:v>
                </c:pt>
                <c:pt idx="2">
                  <c:v>содержание кладбищ</c:v>
                </c:pt>
                <c:pt idx="3">
                  <c:v>содержание памятников</c:v>
                </c:pt>
                <c:pt idx="4">
                  <c:v>рекультивация свалки</c:v>
                </c:pt>
                <c:pt idx="5">
                  <c:v>прочие мероприятия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71</c:v>
                </c:pt>
                <c:pt idx="1">
                  <c:v>119.8</c:v>
                </c:pt>
                <c:pt idx="2">
                  <c:v>96</c:v>
                </c:pt>
                <c:pt idx="3">
                  <c:v>16</c:v>
                </c:pt>
                <c:pt idx="4">
                  <c:v>96</c:v>
                </c:pt>
                <c:pt idx="5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EF-47D6-877F-792A32F38A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94706764895296"/>
          <c:y val="0.69302990811823062"/>
          <c:w val="0.73791073084081737"/>
          <c:h val="0.301406809545190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16FCF-B0CD-472F-9146-B3B2D143E723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C3602A-A879-4DE2-8A3B-294B813AB7D2}">
      <dgm:prSet phldrT="[Текст]" custT="1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1600" dirty="0" smtClean="0"/>
            <a:t>Исполнение консолидированного бюджета поселения</a:t>
          </a:r>
          <a:endParaRPr lang="ru-RU" sz="1600" dirty="0"/>
        </a:p>
      </dgm:t>
    </dgm:pt>
    <dgm:pt modelId="{B2CFCAA5-7C74-4C83-9918-8CF05F5D37EC}" type="parTrans" cxnId="{0C4FBA57-C8F6-4A24-9D46-881552E1D65C}">
      <dgm:prSet/>
      <dgm:spPr/>
      <dgm:t>
        <a:bodyPr/>
        <a:lstStyle/>
        <a:p>
          <a:endParaRPr lang="ru-RU"/>
        </a:p>
      </dgm:t>
    </dgm:pt>
    <dgm:pt modelId="{ED270FEC-AA83-43AD-866A-F452245C4A8C}" type="sibTrans" cxnId="{0C4FBA57-C8F6-4A24-9D46-881552E1D65C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CE06F8DC-E587-462E-AEC4-5B69A8B3C69F}">
      <dgm:prSet phldrT="[Текст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 smtClean="0"/>
            <a:t>Благоустройство территории поселения</a:t>
          </a:r>
          <a:endParaRPr lang="ru-RU" dirty="0"/>
        </a:p>
      </dgm:t>
    </dgm:pt>
    <dgm:pt modelId="{D54F9B13-86A3-4A12-A687-C57B6DD8B33F}" type="parTrans" cxnId="{2E8562C5-CD12-453E-8E5B-AFF4449711D9}">
      <dgm:prSet/>
      <dgm:spPr/>
      <dgm:t>
        <a:bodyPr/>
        <a:lstStyle/>
        <a:p>
          <a:endParaRPr lang="ru-RU"/>
        </a:p>
      </dgm:t>
    </dgm:pt>
    <dgm:pt modelId="{4EDE1CED-CF22-4965-ADF6-48F787C4715D}" type="sibTrans" cxnId="{2E8562C5-CD12-453E-8E5B-AFF4449711D9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238EF0E6-8424-4E06-9A47-17F372BBFE71}">
      <dgm:prSet phldrT="[Текст]"/>
      <dgm:spPr>
        <a:effectLst>
          <a:softEdge rad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 smtClean="0"/>
            <a:t>Обеспечение бесперебойной работы учреждений культуры поселения</a:t>
          </a:r>
          <a:endParaRPr lang="ru-RU" dirty="0"/>
        </a:p>
      </dgm:t>
    </dgm:pt>
    <dgm:pt modelId="{216932C5-73CF-41EE-BA23-8091FAA8A2A4}" type="parTrans" cxnId="{DCCB54CD-AC39-41E7-8D8F-570F0AEF15DE}">
      <dgm:prSet/>
      <dgm:spPr/>
      <dgm:t>
        <a:bodyPr/>
        <a:lstStyle/>
        <a:p>
          <a:endParaRPr lang="ru-RU"/>
        </a:p>
      </dgm:t>
    </dgm:pt>
    <dgm:pt modelId="{25FE7E0A-FA19-4E3A-AA63-DB8481034CB4}" type="sibTrans" cxnId="{DCCB54CD-AC39-41E7-8D8F-570F0AEF15DE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6EA4EC9C-6F72-4B00-9E66-C92C3079C7BE}">
      <dgm:prSet phldrT="[Текст]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 smtClean="0"/>
            <a:t>Взаимодействие с организациями всех уровней собственности</a:t>
          </a:r>
          <a:endParaRPr lang="ru-RU" dirty="0"/>
        </a:p>
      </dgm:t>
    </dgm:pt>
    <dgm:pt modelId="{272E8E37-0934-467D-A819-2F0C416BB5C7}" type="parTrans" cxnId="{6975724B-891D-45EA-A35D-F6C303FEE854}">
      <dgm:prSet/>
      <dgm:spPr/>
      <dgm:t>
        <a:bodyPr/>
        <a:lstStyle/>
        <a:p>
          <a:endParaRPr lang="ru-RU"/>
        </a:p>
      </dgm:t>
    </dgm:pt>
    <dgm:pt modelId="{C54CEE12-9974-4BEC-BA40-EF61B5DE9396}" type="sibTrans" cxnId="{6975724B-891D-45EA-A35D-F6C303FEE854}">
      <dgm:prSet/>
      <dgm:spPr/>
      <dgm:t>
        <a:bodyPr/>
        <a:lstStyle/>
        <a:p>
          <a:endParaRPr lang="ru-RU"/>
        </a:p>
      </dgm:t>
    </dgm:pt>
    <dgm:pt modelId="{D96F6DCB-B062-410B-BE3B-B732537D6E65}" type="pres">
      <dgm:prSet presAssocID="{47016FCF-B0CD-472F-9146-B3B2D143E72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55BA56-237F-45B1-8724-43088779C794}" type="pres">
      <dgm:prSet presAssocID="{47016FCF-B0CD-472F-9146-B3B2D143E723}" presName="fgShape" presStyleLbl="fgShp" presStyleIdx="0" presStyleCnt="1" custScaleX="102975" custScaleY="214286"/>
      <dgm:spPr>
        <a:scene3d>
          <a:camera prst="orthographicFront"/>
          <a:lightRig rig="threePt" dir="t"/>
        </a:scene3d>
        <a:sp3d>
          <a:bevelT w="114300" prst="artDeco"/>
        </a:sp3d>
      </dgm:spPr>
    </dgm:pt>
    <dgm:pt modelId="{E902700A-EAA8-49A0-AB1C-7F980618F11F}" type="pres">
      <dgm:prSet presAssocID="{47016FCF-B0CD-472F-9146-B3B2D143E723}" presName="linComp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7000F4C1-9902-4E66-AB1C-52E7401BE601}" type="pres">
      <dgm:prSet presAssocID="{E6C3602A-A879-4DE2-8A3B-294B813AB7D2}" presName="compNode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5AB19226-EF5F-4EBE-AAA7-111EEBE73713}" type="pres">
      <dgm:prSet presAssocID="{E6C3602A-A879-4DE2-8A3B-294B813AB7D2}" presName="bkgdShape" presStyleLbl="node1" presStyleIdx="0" presStyleCnt="4"/>
      <dgm:spPr/>
      <dgm:t>
        <a:bodyPr/>
        <a:lstStyle/>
        <a:p>
          <a:endParaRPr lang="ru-RU"/>
        </a:p>
      </dgm:t>
    </dgm:pt>
    <dgm:pt modelId="{3A43A9F6-1B6B-4A34-81AB-C736B073D212}" type="pres">
      <dgm:prSet presAssocID="{E6C3602A-A879-4DE2-8A3B-294B813AB7D2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BA9A49-EB83-4A75-8BC5-8B33737DA8F0}" type="pres">
      <dgm:prSet presAssocID="{E6C3602A-A879-4DE2-8A3B-294B813AB7D2}" presName="invisiNode" presStyleLbl="node1" presStyleIdx="0" presStyleCnt="4"/>
      <dgm:spPr>
        <a:scene3d>
          <a:camera prst="orthographicFront"/>
          <a:lightRig rig="threePt" dir="t"/>
        </a:scene3d>
        <a:sp3d>
          <a:bevelT prst="angle"/>
        </a:sp3d>
      </dgm:spPr>
    </dgm:pt>
    <dgm:pt modelId="{49F4B55D-598A-4376-B9A6-5F79F6048603}" type="pres">
      <dgm:prSet presAssocID="{E6C3602A-A879-4DE2-8A3B-294B813AB7D2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effectLst>
          <a:softEdge rad="20320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778F153B-BA58-4F67-8651-BD7BB7E37304}" type="pres">
      <dgm:prSet presAssocID="{ED270FEC-AA83-43AD-866A-F452245C4A8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3B9C926-4184-4CD3-A9E6-617AD86DB277}" type="pres">
      <dgm:prSet presAssocID="{CE06F8DC-E587-462E-AEC4-5B69A8B3C69F}" presName="compNode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92F085B5-F110-42A5-8042-7CA9C448988D}" type="pres">
      <dgm:prSet presAssocID="{CE06F8DC-E587-462E-AEC4-5B69A8B3C69F}" presName="bkgdShape" presStyleLbl="node1" presStyleIdx="1" presStyleCnt="4"/>
      <dgm:spPr/>
      <dgm:t>
        <a:bodyPr/>
        <a:lstStyle/>
        <a:p>
          <a:endParaRPr lang="ru-RU"/>
        </a:p>
      </dgm:t>
    </dgm:pt>
    <dgm:pt modelId="{34DA8CB4-8F5F-4FA6-AE2F-43AA683A71D1}" type="pres">
      <dgm:prSet presAssocID="{CE06F8DC-E587-462E-AEC4-5B69A8B3C69F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6AD799-5B42-4B1D-8E80-025142854797}" type="pres">
      <dgm:prSet presAssocID="{CE06F8DC-E587-462E-AEC4-5B69A8B3C69F}" presName="invisiNode" presStyleLbl="node1" presStyleIdx="1" presStyleCnt="4"/>
      <dgm:spPr>
        <a:scene3d>
          <a:camera prst="orthographicFront"/>
          <a:lightRig rig="threePt" dir="t"/>
        </a:scene3d>
        <a:sp3d>
          <a:bevelT prst="angle"/>
        </a:sp3d>
      </dgm:spPr>
    </dgm:pt>
    <dgm:pt modelId="{21D59CB2-40A2-44F4-A066-B409BA897F73}" type="pres">
      <dgm:prSet presAssocID="{CE06F8DC-E587-462E-AEC4-5B69A8B3C69F}" presName="imagNode" presStyleLbl="fgImgPlace1" presStyleIdx="1" presStyleCnt="4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693BAD39-D2C6-41D5-826B-303CF651DD81}" type="pres">
      <dgm:prSet presAssocID="{4EDE1CED-CF22-4965-ADF6-48F787C4715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F186CE7-065E-48DA-8DF8-84D27DAC0B49}" type="pres">
      <dgm:prSet presAssocID="{238EF0E6-8424-4E06-9A47-17F372BBFE71}" presName="compNode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F29FCF1F-E501-4832-AFC8-F8DF7CC8D62F}" type="pres">
      <dgm:prSet presAssocID="{238EF0E6-8424-4E06-9A47-17F372BBFE71}" presName="bkgdShape" presStyleLbl="node1" presStyleIdx="2" presStyleCnt="4"/>
      <dgm:spPr/>
      <dgm:t>
        <a:bodyPr/>
        <a:lstStyle/>
        <a:p>
          <a:endParaRPr lang="ru-RU"/>
        </a:p>
      </dgm:t>
    </dgm:pt>
    <dgm:pt modelId="{DAE8B390-4A39-4C53-A38C-7C220CB8A40A}" type="pres">
      <dgm:prSet presAssocID="{238EF0E6-8424-4E06-9A47-17F372BBFE71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9A648-4117-4863-A5DB-0497548D4FF0}" type="pres">
      <dgm:prSet presAssocID="{238EF0E6-8424-4E06-9A47-17F372BBFE71}" presName="invisiNode" presStyleLbl="node1" presStyleIdx="2" presStyleCnt="4"/>
      <dgm:spPr>
        <a:scene3d>
          <a:camera prst="orthographicFront"/>
          <a:lightRig rig="threePt" dir="t"/>
        </a:scene3d>
        <a:sp3d>
          <a:bevelT prst="angle"/>
        </a:sp3d>
      </dgm:spPr>
    </dgm:pt>
    <dgm:pt modelId="{449A6CEE-5772-43B0-AA3A-73D291256A1C}" type="pres">
      <dgm:prSet presAssocID="{238EF0E6-8424-4E06-9A47-17F372BBFE71}" presName="imagNode" presStyleLbl="fgImgPlace1" presStyleIdx="2" presStyleCnt="4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/>
        </a:p>
      </dgm:t>
    </dgm:pt>
    <dgm:pt modelId="{0C8D19D9-C872-41D9-96DD-0BC86FE707C3}" type="pres">
      <dgm:prSet presAssocID="{25FE7E0A-FA19-4E3A-AA63-DB8481034CB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E5CE9E8-0AF4-4654-9BED-088DCEA30E67}" type="pres">
      <dgm:prSet presAssocID="{6EA4EC9C-6F72-4B00-9E66-C92C3079C7BE}" presName="compNode" presStyleCnt="0"/>
      <dgm:spPr>
        <a:scene3d>
          <a:camera prst="orthographicFront"/>
          <a:lightRig rig="threePt" dir="t"/>
        </a:scene3d>
        <a:sp3d>
          <a:bevelT prst="angle"/>
        </a:sp3d>
      </dgm:spPr>
    </dgm:pt>
    <dgm:pt modelId="{E939F57D-1D94-4186-81F4-862EEFA3AC88}" type="pres">
      <dgm:prSet presAssocID="{6EA4EC9C-6F72-4B00-9E66-C92C3079C7BE}" presName="bkgdShape" presStyleLbl="node1" presStyleIdx="3" presStyleCnt="4"/>
      <dgm:spPr/>
      <dgm:t>
        <a:bodyPr/>
        <a:lstStyle/>
        <a:p>
          <a:endParaRPr lang="ru-RU"/>
        </a:p>
      </dgm:t>
    </dgm:pt>
    <dgm:pt modelId="{ACF5406F-7C46-49B1-9916-2B0BD479F7BA}" type="pres">
      <dgm:prSet presAssocID="{6EA4EC9C-6F72-4B00-9E66-C92C3079C7BE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903525-0280-469C-8DFE-97726603270C}" type="pres">
      <dgm:prSet presAssocID="{6EA4EC9C-6F72-4B00-9E66-C92C3079C7BE}" presName="invisiNode" presStyleLbl="node1" presStyleIdx="3" presStyleCnt="4"/>
      <dgm:spPr>
        <a:scene3d>
          <a:camera prst="orthographicFront"/>
          <a:lightRig rig="threePt" dir="t"/>
        </a:scene3d>
        <a:sp3d>
          <a:bevelT prst="angle"/>
        </a:sp3d>
      </dgm:spPr>
    </dgm:pt>
    <dgm:pt modelId="{7AEEC657-2109-4AB4-B8ED-7FAB42D4C1B9}" type="pres">
      <dgm:prSet presAssocID="{6EA4EC9C-6F72-4B00-9E66-C92C3079C7BE}" presName="imagNode" presStyleLbl="fgImgPlace1" presStyleIdx="3" presStyleCnt="4"/>
      <dgm:spPr>
        <a:scene3d>
          <a:camera prst="orthographicFront"/>
          <a:lightRig rig="threePt" dir="t"/>
        </a:scene3d>
        <a:sp3d>
          <a:bevelT prst="angle"/>
        </a:sp3d>
      </dgm:spPr>
    </dgm:pt>
  </dgm:ptLst>
  <dgm:cxnLst>
    <dgm:cxn modelId="{772AABE2-B220-4CA4-941F-39C3E4B39023}" type="presOf" srcId="{238EF0E6-8424-4E06-9A47-17F372BBFE71}" destId="{DAE8B390-4A39-4C53-A38C-7C220CB8A40A}" srcOrd="1" destOrd="0" presId="urn:microsoft.com/office/officeart/2005/8/layout/hList7"/>
    <dgm:cxn modelId="{747F24C4-7DB2-4570-878B-CBEEFC739A20}" type="presOf" srcId="{E6C3602A-A879-4DE2-8A3B-294B813AB7D2}" destId="{5AB19226-EF5F-4EBE-AAA7-111EEBE73713}" srcOrd="0" destOrd="0" presId="urn:microsoft.com/office/officeart/2005/8/layout/hList7"/>
    <dgm:cxn modelId="{591B486D-22C0-4827-BA59-F6605C572954}" type="presOf" srcId="{6EA4EC9C-6F72-4B00-9E66-C92C3079C7BE}" destId="{E939F57D-1D94-4186-81F4-862EEFA3AC88}" srcOrd="0" destOrd="0" presId="urn:microsoft.com/office/officeart/2005/8/layout/hList7"/>
    <dgm:cxn modelId="{1247C88D-B38A-4E37-89A2-FD75EB0723A9}" type="presOf" srcId="{6EA4EC9C-6F72-4B00-9E66-C92C3079C7BE}" destId="{ACF5406F-7C46-49B1-9916-2B0BD479F7BA}" srcOrd="1" destOrd="0" presId="urn:microsoft.com/office/officeart/2005/8/layout/hList7"/>
    <dgm:cxn modelId="{D3C1AA16-3382-44DF-828D-3E1B03C8BCFF}" type="presOf" srcId="{238EF0E6-8424-4E06-9A47-17F372BBFE71}" destId="{F29FCF1F-E501-4832-AFC8-F8DF7CC8D62F}" srcOrd="0" destOrd="0" presId="urn:microsoft.com/office/officeart/2005/8/layout/hList7"/>
    <dgm:cxn modelId="{4560FCAB-2E30-4A92-8FA1-B014D453F18B}" type="presOf" srcId="{CE06F8DC-E587-462E-AEC4-5B69A8B3C69F}" destId="{92F085B5-F110-42A5-8042-7CA9C448988D}" srcOrd="0" destOrd="0" presId="urn:microsoft.com/office/officeart/2005/8/layout/hList7"/>
    <dgm:cxn modelId="{0C4FBA57-C8F6-4A24-9D46-881552E1D65C}" srcId="{47016FCF-B0CD-472F-9146-B3B2D143E723}" destId="{E6C3602A-A879-4DE2-8A3B-294B813AB7D2}" srcOrd="0" destOrd="0" parTransId="{B2CFCAA5-7C74-4C83-9918-8CF05F5D37EC}" sibTransId="{ED270FEC-AA83-43AD-866A-F452245C4A8C}"/>
    <dgm:cxn modelId="{F5BD7BBA-CD19-4B39-8650-5388AF4F3C1C}" type="presOf" srcId="{47016FCF-B0CD-472F-9146-B3B2D143E723}" destId="{D96F6DCB-B062-410B-BE3B-B732537D6E65}" srcOrd="0" destOrd="0" presId="urn:microsoft.com/office/officeart/2005/8/layout/hList7"/>
    <dgm:cxn modelId="{8739A42D-32CC-433A-B716-9B1062859FFD}" type="presOf" srcId="{E6C3602A-A879-4DE2-8A3B-294B813AB7D2}" destId="{3A43A9F6-1B6B-4A34-81AB-C736B073D212}" srcOrd="1" destOrd="0" presId="urn:microsoft.com/office/officeart/2005/8/layout/hList7"/>
    <dgm:cxn modelId="{1D3336A7-1F07-4C7E-A2F0-99CB8EDFFC1C}" type="presOf" srcId="{ED270FEC-AA83-43AD-866A-F452245C4A8C}" destId="{778F153B-BA58-4F67-8651-BD7BB7E37304}" srcOrd="0" destOrd="0" presId="urn:microsoft.com/office/officeart/2005/8/layout/hList7"/>
    <dgm:cxn modelId="{980DDD2F-6FD1-4D27-900D-046EE8171F1C}" type="presOf" srcId="{4EDE1CED-CF22-4965-ADF6-48F787C4715D}" destId="{693BAD39-D2C6-41D5-826B-303CF651DD81}" srcOrd="0" destOrd="0" presId="urn:microsoft.com/office/officeart/2005/8/layout/hList7"/>
    <dgm:cxn modelId="{6975724B-891D-45EA-A35D-F6C303FEE854}" srcId="{47016FCF-B0CD-472F-9146-B3B2D143E723}" destId="{6EA4EC9C-6F72-4B00-9E66-C92C3079C7BE}" srcOrd="3" destOrd="0" parTransId="{272E8E37-0934-467D-A819-2F0C416BB5C7}" sibTransId="{C54CEE12-9974-4BEC-BA40-EF61B5DE9396}"/>
    <dgm:cxn modelId="{DCCB54CD-AC39-41E7-8D8F-570F0AEF15DE}" srcId="{47016FCF-B0CD-472F-9146-B3B2D143E723}" destId="{238EF0E6-8424-4E06-9A47-17F372BBFE71}" srcOrd="2" destOrd="0" parTransId="{216932C5-73CF-41EE-BA23-8091FAA8A2A4}" sibTransId="{25FE7E0A-FA19-4E3A-AA63-DB8481034CB4}"/>
    <dgm:cxn modelId="{2E8562C5-CD12-453E-8E5B-AFF4449711D9}" srcId="{47016FCF-B0CD-472F-9146-B3B2D143E723}" destId="{CE06F8DC-E587-462E-AEC4-5B69A8B3C69F}" srcOrd="1" destOrd="0" parTransId="{D54F9B13-86A3-4A12-A687-C57B6DD8B33F}" sibTransId="{4EDE1CED-CF22-4965-ADF6-48F787C4715D}"/>
    <dgm:cxn modelId="{31B5F062-A597-4400-B88B-7D95C84DFBD6}" type="presOf" srcId="{CE06F8DC-E587-462E-AEC4-5B69A8B3C69F}" destId="{34DA8CB4-8F5F-4FA6-AE2F-43AA683A71D1}" srcOrd="1" destOrd="0" presId="urn:microsoft.com/office/officeart/2005/8/layout/hList7"/>
    <dgm:cxn modelId="{38A1DE1C-E113-4CDB-ACB8-209AEF981FD0}" type="presOf" srcId="{25FE7E0A-FA19-4E3A-AA63-DB8481034CB4}" destId="{0C8D19D9-C872-41D9-96DD-0BC86FE707C3}" srcOrd="0" destOrd="0" presId="urn:microsoft.com/office/officeart/2005/8/layout/hList7"/>
    <dgm:cxn modelId="{0058B00B-DBDE-4D9B-A8C0-7FE5E033C844}" type="presParOf" srcId="{D96F6DCB-B062-410B-BE3B-B732537D6E65}" destId="{0B55BA56-237F-45B1-8724-43088779C794}" srcOrd="0" destOrd="0" presId="urn:microsoft.com/office/officeart/2005/8/layout/hList7"/>
    <dgm:cxn modelId="{7275C3D3-616E-471E-9842-A380384AD8F5}" type="presParOf" srcId="{D96F6DCB-B062-410B-BE3B-B732537D6E65}" destId="{E902700A-EAA8-49A0-AB1C-7F980618F11F}" srcOrd="1" destOrd="0" presId="urn:microsoft.com/office/officeart/2005/8/layout/hList7"/>
    <dgm:cxn modelId="{6067603C-F2EF-4DA0-8D5B-FB3B1B5919D0}" type="presParOf" srcId="{E902700A-EAA8-49A0-AB1C-7F980618F11F}" destId="{7000F4C1-9902-4E66-AB1C-52E7401BE601}" srcOrd="0" destOrd="0" presId="urn:microsoft.com/office/officeart/2005/8/layout/hList7"/>
    <dgm:cxn modelId="{73582E11-DB3A-45BA-80E9-E7C0593E02E2}" type="presParOf" srcId="{7000F4C1-9902-4E66-AB1C-52E7401BE601}" destId="{5AB19226-EF5F-4EBE-AAA7-111EEBE73713}" srcOrd="0" destOrd="0" presId="urn:microsoft.com/office/officeart/2005/8/layout/hList7"/>
    <dgm:cxn modelId="{F67E0E92-C39B-4FD9-BF06-D2E17F870F0C}" type="presParOf" srcId="{7000F4C1-9902-4E66-AB1C-52E7401BE601}" destId="{3A43A9F6-1B6B-4A34-81AB-C736B073D212}" srcOrd="1" destOrd="0" presId="urn:microsoft.com/office/officeart/2005/8/layout/hList7"/>
    <dgm:cxn modelId="{4D760ECC-2A16-4E6B-BE5A-7463F9D98C01}" type="presParOf" srcId="{7000F4C1-9902-4E66-AB1C-52E7401BE601}" destId="{97BA9A49-EB83-4A75-8BC5-8B33737DA8F0}" srcOrd="2" destOrd="0" presId="urn:microsoft.com/office/officeart/2005/8/layout/hList7"/>
    <dgm:cxn modelId="{37392ADA-D1A1-4DAC-B33B-4F8802156C95}" type="presParOf" srcId="{7000F4C1-9902-4E66-AB1C-52E7401BE601}" destId="{49F4B55D-598A-4376-B9A6-5F79F6048603}" srcOrd="3" destOrd="0" presId="urn:microsoft.com/office/officeart/2005/8/layout/hList7"/>
    <dgm:cxn modelId="{8B18EE60-566A-422A-B919-6F58FA1C0E8E}" type="presParOf" srcId="{E902700A-EAA8-49A0-AB1C-7F980618F11F}" destId="{778F153B-BA58-4F67-8651-BD7BB7E37304}" srcOrd="1" destOrd="0" presId="urn:microsoft.com/office/officeart/2005/8/layout/hList7"/>
    <dgm:cxn modelId="{DB9B6694-A71A-490F-8C9E-00CBAD298718}" type="presParOf" srcId="{E902700A-EAA8-49A0-AB1C-7F980618F11F}" destId="{03B9C926-4184-4CD3-A9E6-617AD86DB277}" srcOrd="2" destOrd="0" presId="urn:microsoft.com/office/officeart/2005/8/layout/hList7"/>
    <dgm:cxn modelId="{988A48A0-2525-4B87-98A5-40F5DA7643F1}" type="presParOf" srcId="{03B9C926-4184-4CD3-A9E6-617AD86DB277}" destId="{92F085B5-F110-42A5-8042-7CA9C448988D}" srcOrd="0" destOrd="0" presId="urn:microsoft.com/office/officeart/2005/8/layout/hList7"/>
    <dgm:cxn modelId="{8A90A49B-6DE9-4902-8BDF-51AAC30F3304}" type="presParOf" srcId="{03B9C926-4184-4CD3-A9E6-617AD86DB277}" destId="{34DA8CB4-8F5F-4FA6-AE2F-43AA683A71D1}" srcOrd="1" destOrd="0" presId="urn:microsoft.com/office/officeart/2005/8/layout/hList7"/>
    <dgm:cxn modelId="{78530C52-3DE5-443D-83D4-B4870230DAE6}" type="presParOf" srcId="{03B9C926-4184-4CD3-A9E6-617AD86DB277}" destId="{8A6AD799-5B42-4B1D-8E80-025142854797}" srcOrd="2" destOrd="0" presId="urn:microsoft.com/office/officeart/2005/8/layout/hList7"/>
    <dgm:cxn modelId="{679D08E9-D080-49A0-9D06-1DA0DB7B4F89}" type="presParOf" srcId="{03B9C926-4184-4CD3-A9E6-617AD86DB277}" destId="{21D59CB2-40A2-44F4-A066-B409BA897F73}" srcOrd="3" destOrd="0" presId="urn:microsoft.com/office/officeart/2005/8/layout/hList7"/>
    <dgm:cxn modelId="{E73334B7-B899-4251-81F4-31BCCCFB4A34}" type="presParOf" srcId="{E902700A-EAA8-49A0-AB1C-7F980618F11F}" destId="{693BAD39-D2C6-41D5-826B-303CF651DD81}" srcOrd="3" destOrd="0" presId="urn:microsoft.com/office/officeart/2005/8/layout/hList7"/>
    <dgm:cxn modelId="{4AADA12E-E67B-498D-B98A-091BA70A8768}" type="presParOf" srcId="{E902700A-EAA8-49A0-AB1C-7F980618F11F}" destId="{6F186CE7-065E-48DA-8DF8-84D27DAC0B49}" srcOrd="4" destOrd="0" presId="urn:microsoft.com/office/officeart/2005/8/layout/hList7"/>
    <dgm:cxn modelId="{21D71501-1BDC-416B-8EC7-15EBB4473983}" type="presParOf" srcId="{6F186CE7-065E-48DA-8DF8-84D27DAC0B49}" destId="{F29FCF1F-E501-4832-AFC8-F8DF7CC8D62F}" srcOrd="0" destOrd="0" presId="urn:microsoft.com/office/officeart/2005/8/layout/hList7"/>
    <dgm:cxn modelId="{EAD6A61F-50AA-4386-9C62-3141EBAFE013}" type="presParOf" srcId="{6F186CE7-065E-48DA-8DF8-84D27DAC0B49}" destId="{DAE8B390-4A39-4C53-A38C-7C220CB8A40A}" srcOrd="1" destOrd="0" presId="urn:microsoft.com/office/officeart/2005/8/layout/hList7"/>
    <dgm:cxn modelId="{4166FDBB-909A-41A8-8610-EA7F7FB8D90B}" type="presParOf" srcId="{6F186CE7-065E-48DA-8DF8-84D27DAC0B49}" destId="{68D9A648-4117-4863-A5DB-0497548D4FF0}" srcOrd="2" destOrd="0" presId="urn:microsoft.com/office/officeart/2005/8/layout/hList7"/>
    <dgm:cxn modelId="{303754C8-1583-4A8E-8713-CAA68F1DC43C}" type="presParOf" srcId="{6F186CE7-065E-48DA-8DF8-84D27DAC0B49}" destId="{449A6CEE-5772-43B0-AA3A-73D291256A1C}" srcOrd="3" destOrd="0" presId="urn:microsoft.com/office/officeart/2005/8/layout/hList7"/>
    <dgm:cxn modelId="{9239CD05-5C2A-4EFC-A557-E538FF9F41EF}" type="presParOf" srcId="{E902700A-EAA8-49A0-AB1C-7F980618F11F}" destId="{0C8D19D9-C872-41D9-96DD-0BC86FE707C3}" srcOrd="5" destOrd="0" presId="urn:microsoft.com/office/officeart/2005/8/layout/hList7"/>
    <dgm:cxn modelId="{3AF05662-1FB4-4DD3-B261-4A8050813EF5}" type="presParOf" srcId="{E902700A-EAA8-49A0-AB1C-7F980618F11F}" destId="{AE5CE9E8-0AF4-4654-9BED-088DCEA30E67}" srcOrd="6" destOrd="0" presId="urn:microsoft.com/office/officeart/2005/8/layout/hList7"/>
    <dgm:cxn modelId="{47A1D025-9B69-4D6E-A230-29694598A6B5}" type="presParOf" srcId="{AE5CE9E8-0AF4-4654-9BED-088DCEA30E67}" destId="{E939F57D-1D94-4186-81F4-862EEFA3AC88}" srcOrd="0" destOrd="0" presId="urn:microsoft.com/office/officeart/2005/8/layout/hList7"/>
    <dgm:cxn modelId="{4713B76A-25DF-4FF4-AB85-FA43BCF83871}" type="presParOf" srcId="{AE5CE9E8-0AF4-4654-9BED-088DCEA30E67}" destId="{ACF5406F-7C46-49B1-9916-2B0BD479F7BA}" srcOrd="1" destOrd="0" presId="urn:microsoft.com/office/officeart/2005/8/layout/hList7"/>
    <dgm:cxn modelId="{06A77E2D-1920-4A3F-995F-F7F78E9884D6}" type="presParOf" srcId="{AE5CE9E8-0AF4-4654-9BED-088DCEA30E67}" destId="{8A903525-0280-469C-8DFE-97726603270C}" srcOrd="2" destOrd="0" presId="urn:microsoft.com/office/officeart/2005/8/layout/hList7"/>
    <dgm:cxn modelId="{4C74B7F3-7ECA-4223-A414-14ACE36EBF00}" type="presParOf" srcId="{AE5CE9E8-0AF4-4654-9BED-088DCEA30E67}" destId="{7AEEC657-2109-4AB4-B8ED-7FAB42D4C1B9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29C954-0F82-4EC4-8E13-347CB373BDDB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1B1069-1025-4DB5-A501-BA71FDFD530D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C00000"/>
              </a:solidFill>
            </a:rPr>
            <a:t>х..</a:t>
          </a:r>
          <a:r>
            <a:rPr lang="ru-RU" sz="1600" b="1" dirty="0" err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Меркуловский</a:t>
          </a:r>
          <a:r>
            <a:rPr lang="ru-RU" sz="1600" b="1" dirty="0" smtClean="0">
              <a:solidFill>
                <a:srgbClr val="C00000"/>
              </a:solidFill>
            </a:rPr>
            <a:t> 1077 человека</a:t>
          </a:r>
          <a:endParaRPr lang="ru-RU" sz="1600" b="1" dirty="0">
            <a:solidFill>
              <a:srgbClr val="C00000"/>
            </a:solidFill>
          </a:endParaRPr>
        </a:p>
      </dgm:t>
    </dgm:pt>
    <dgm:pt modelId="{D257F9BB-56CA-49C1-8663-D25183C1DDD3}" type="parTrans" cxnId="{8FAB7AC7-95DC-49A8-ADF8-D47FB8AB1FBE}">
      <dgm:prSet/>
      <dgm:spPr/>
      <dgm:t>
        <a:bodyPr/>
        <a:lstStyle/>
        <a:p>
          <a:endParaRPr lang="ru-RU"/>
        </a:p>
      </dgm:t>
    </dgm:pt>
    <dgm:pt modelId="{542CF082-393A-4B9F-B3C2-FC1DE36CE115}" type="sibTrans" cxnId="{8FAB7AC7-95DC-49A8-ADF8-D47FB8AB1FBE}">
      <dgm:prSet/>
      <dgm:spPr/>
      <dgm:t>
        <a:bodyPr/>
        <a:lstStyle/>
        <a:p>
          <a:endParaRPr lang="ru-RU"/>
        </a:p>
      </dgm:t>
    </dgm:pt>
    <dgm:pt modelId="{501BD4C6-1833-4E1A-94CD-59286B2C3F0F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FF0000"/>
              </a:solidFill>
            </a:rPr>
            <a:t>х..</a:t>
          </a:r>
          <a:r>
            <a:rPr lang="ru-RU" sz="1600" b="1" dirty="0" err="1" smtClean="0">
              <a:solidFill>
                <a:srgbClr val="FF0000"/>
              </a:solidFill>
            </a:rPr>
            <a:t>Водянский</a:t>
          </a:r>
          <a:r>
            <a:rPr lang="ru-RU" sz="1600" b="1" dirty="0" smtClean="0">
              <a:solidFill>
                <a:srgbClr val="FF0000"/>
              </a:solidFill>
            </a:rPr>
            <a:t> 48 человека</a:t>
          </a:r>
          <a:endParaRPr lang="ru-RU" sz="1600" b="1" dirty="0">
            <a:solidFill>
              <a:srgbClr val="FF0000"/>
            </a:solidFill>
          </a:endParaRPr>
        </a:p>
      </dgm:t>
    </dgm:pt>
    <dgm:pt modelId="{8DD19D1F-4C1A-45DD-ADD8-391DF1B2E0A1}" type="parTrans" cxnId="{27DF41B8-43CE-47F9-B3FE-7F844EA5AD1C}">
      <dgm:prSet/>
      <dgm:spPr/>
      <dgm:t>
        <a:bodyPr/>
        <a:lstStyle/>
        <a:p>
          <a:endParaRPr lang="ru-RU"/>
        </a:p>
      </dgm:t>
    </dgm:pt>
    <dgm:pt modelId="{B802B6CE-2B1C-4176-832B-4866BCEBA9BC}" type="sibTrans" cxnId="{27DF41B8-43CE-47F9-B3FE-7F844EA5AD1C}">
      <dgm:prSet/>
      <dgm:spPr/>
      <dgm:t>
        <a:bodyPr/>
        <a:lstStyle/>
        <a:p>
          <a:endParaRPr lang="ru-RU"/>
        </a:p>
      </dgm:t>
    </dgm:pt>
    <dgm:pt modelId="{BC3A4BA3-7C2A-40A9-AD79-0C3C0FE794CE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х..</a:t>
          </a:r>
          <a:r>
            <a:rPr lang="ru-RU" sz="1600" b="1" dirty="0" err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Затонский</a:t>
          </a:r>
          <a:r>
            <a: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92 человек</a:t>
          </a:r>
          <a:endParaRPr lang="ru-RU" sz="16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8873F6-5519-4E95-A3DA-FDE43C3F499F}" type="parTrans" cxnId="{3E609513-07CC-4AE5-9A04-14FA95E5893A}">
      <dgm:prSet/>
      <dgm:spPr/>
      <dgm:t>
        <a:bodyPr/>
        <a:lstStyle/>
        <a:p>
          <a:endParaRPr lang="ru-RU"/>
        </a:p>
      </dgm:t>
    </dgm:pt>
    <dgm:pt modelId="{FCB3D107-D754-43D9-AC3E-1D5BCACF72C4}" type="sibTrans" cxnId="{3E609513-07CC-4AE5-9A04-14FA95E5893A}">
      <dgm:prSet/>
      <dgm:spPr/>
      <dgm:t>
        <a:bodyPr/>
        <a:lstStyle/>
        <a:p>
          <a:endParaRPr lang="ru-RU"/>
        </a:p>
      </dgm:t>
    </dgm:pt>
    <dgm:pt modelId="{99C42744-78F0-44AC-B42E-BA277BFB9CAA}">
      <dgm:prSet phldrT="[Текст]" custT="1"/>
      <dgm:spPr/>
      <dgm:t>
        <a:bodyPr/>
        <a:lstStyle/>
        <a:p>
          <a:r>
            <a:rPr lang="ru-RU" sz="1600" b="1" dirty="0" err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х..Калиновский</a:t>
          </a:r>
          <a:r>
            <a:rPr 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286 человек</a:t>
          </a:r>
          <a:endParaRPr lang="ru-RU" sz="16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4F4711-2622-410B-A965-063AB76A14F9}" type="parTrans" cxnId="{D391FEA9-CCF1-434C-996D-931A8BDBEECD}">
      <dgm:prSet/>
      <dgm:spPr/>
      <dgm:t>
        <a:bodyPr/>
        <a:lstStyle/>
        <a:p>
          <a:endParaRPr lang="ru-RU"/>
        </a:p>
      </dgm:t>
    </dgm:pt>
    <dgm:pt modelId="{C866E42C-81D5-4DFF-B6AA-310977AFF59A}" type="sibTrans" cxnId="{D391FEA9-CCF1-434C-996D-931A8BDBEECD}">
      <dgm:prSet/>
      <dgm:spPr/>
      <dgm:t>
        <a:bodyPr/>
        <a:lstStyle/>
        <a:p>
          <a:endParaRPr lang="ru-RU"/>
        </a:p>
      </dgm:t>
    </dgm:pt>
    <dgm:pt modelId="{18CEC63F-9F6B-475C-83A4-CC1D957D203C}">
      <dgm:prSet phldrT="[Текст]" custT="1"/>
      <dgm:spPr/>
      <dgm:t>
        <a:bodyPr/>
        <a:lstStyle/>
        <a:p>
          <a:r>
            <a:rPr lang="ru-RU" sz="1600" b="1" dirty="0" err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х.Варваринский</a:t>
          </a:r>
          <a:r>
            <a:rPr lang="ru-RU" sz="1600" b="1" dirty="0" smtClean="0">
              <a:solidFill>
                <a:srgbClr val="C00000"/>
              </a:solidFill>
            </a:rPr>
            <a:t> 96 человек</a:t>
          </a:r>
          <a:endParaRPr lang="ru-RU" sz="1600" b="1" dirty="0">
            <a:solidFill>
              <a:srgbClr val="C00000"/>
            </a:solidFill>
          </a:endParaRPr>
        </a:p>
      </dgm:t>
    </dgm:pt>
    <dgm:pt modelId="{14724728-9EFE-4205-BFDB-0EF3F4B1763B}" type="parTrans" cxnId="{00037416-58C3-490C-AF16-377F2AF0C06E}">
      <dgm:prSet/>
      <dgm:spPr/>
      <dgm:t>
        <a:bodyPr/>
        <a:lstStyle/>
        <a:p>
          <a:endParaRPr lang="ru-RU"/>
        </a:p>
      </dgm:t>
    </dgm:pt>
    <dgm:pt modelId="{47A8BBF9-4D75-4354-9EB3-D7A6E7B6DDF8}" type="sibTrans" cxnId="{00037416-58C3-490C-AF16-377F2AF0C06E}">
      <dgm:prSet/>
      <dgm:spPr/>
      <dgm:t>
        <a:bodyPr/>
        <a:lstStyle/>
        <a:p>
          <a:endParaRPr lang="ru-RU"/>
        </a:p>
      </dgm:t>
    </dgm:pt>
    <dgm:pt modelId="{248D6FD0-1F5E-4755-8F8E-08A49BE6F8C4}" type="pres">
      <dgm:prSet presAssocID="{8129C954-0F82-4EC4-8E13-347CB373BDD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6709EF-B460-4A5A-8C5F-3B8DB0DF2D6A}" type="pres">
      <dgm:prSet presAssocID="{891B1069-1025-4DB5-A501-BA71FDFD530D}" presName="centerShape" presStyleLbl="node0" presStyleIdx="0" presStyleCnt="1" custScaleX="140763" custScaleY="92262" custLinFactNeighborX="4013" custLinFactNeighborY="-2023"/>
      <dgm:spPr/>
      <dgm:t>
        <a:bodyPr/>
        <a:lstStyle/>
        <a:p>
          <a:endParaRPr lang="ru-RU"/>
        </a:p>
      </dgm:t>
    </dgm:pt>
    <dgm:pt modelId="{1E2EC9D3-368E-44F3-A989-33150D1A69A2}" type="pres">
      <dgm:prSet presAssocID="{501BD4C6-1833-4E1A-94CD-59286B2C3F0F}" presName="node" presStyleLbl="node1" presStyleIdx="0" presStyleCnt="4" custScaleX="220073" custScaleY="120745" custRadScaleRad="90769" custRadScaleInc="93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8A2504-0B21-4697-A7EF-D820A5A5AE8B}" type="pres">
      <dgm:prSet presAssocID="{501BD4C6-1833-4E1A-94CD-59286B2C3F0F}" presName="dummy" presStyleCnt="0"/>
      <dgm:spPr/>
    </dgm:pt>
    <dgm:pt modelId="{5EC0CBAC-5319-4F90-96BD-E2AB0FE1155D}" type="pres">
      <dgm:prSet presAssocID="{B802B6CE-2B1C-4176-832B-4866BCEBA9BC}" presName="sibTrans" presStyleLbl="sibTrans2D1" presStyleIdx="0" presStyleCnt="4"/>
      <dgm:spPr/>
      <dgm:t>
        <a:bodyPr/>
        <a:lstStyle/>
        <a:p>
          <a:endParaRPr lang="ru-RU"/>
        </a:p>
      </dgm:t>
    </dgm:pt>
    <dgm:pt modelId="{849BEE84-E069-461A-B743-A7FF8CE73034}" type="pres">
      <dgm:prSet presAssocID="{BC3A4BA3-7C2A-40A9-AD79-0C3C0FE794CE}" presName="node" presStyleLbl="node1" presStyleIdx="1" presStyleCnt="4" custScaleX="207088" custScaleY="141306" custRadScaleRad="153181" custRadScaleInc="-1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27A994-4E40-49AC-9919-5C072D4E5BDB}" type="pres">
      <dgm:prSet presAssocID="{BC3A4BA3-7C2A-40A9-AD79-0C3C0FE794CE}" presName="dummy" presStyleCnt="0"/>
      <dgm:spPr/>
    </dgm:pt>
    <dgm:pt modelId="{C107588F-6A45-4EC9-8D3E-D3A81682C01D}" type="pres">
      <dgm:prSet presAssocID="{FCB3D107-D754-43D9-AC3E-1D5BCACF72C4}" presName="sibTrans" presStyleLbl="sibTrans2D1" presStyleIdx="1" presStyleCnt="4"/>
      <dgm:spPr/>
      <dgm:t>
        <a:bodyPr/>
        <a:lstStyle/>
        <a:p>
          <a:endParaRPr lang="ru-RU"/>
        </a:p>
      </dgm:t>
    </dgm:pt>
    <dgm:pt modelId="{BD9F980B-2507-4FA1-87BF-14166A7B7A24}" type="pres">
      <dgm:prSet presAssocID="{99C42744-78F0-44AC-B42E-BA277BFB9CAA}" presName="node" presStyleLbl="node1" presStyleIdx="2" presStyleCnt="4" custScaleX="220650" custScaleY="131117" custRadScaleRad="89684" custRadScaleInc="6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E59725-F32D-4927-869D-CB3FA6849488}" type="pres">
      <dgm:prSet presAssocID="{99C42744-78F0-44AC-B42E-BA277BFB9CAA}" presName="dummy" presStyleCnt="0"/>
      <dgm:spPr/>
    </dgm:pt>
    <dgm:pt modelId="{4385E7BD-3C90-45C8-BA2D-80970D02582C}" type="pres">
      <dgm:prSet presAssocID="{C866E42C-81D5-4DFF-B6AA-310977AFF59A}" presName="sibTrans" presStyleLbl="sibTrans2D1" presStyleIdx="2" presStyleCnt="4"/>
      <dgm:spPr/>
      <dgm:t>
        <a:bodyPr/>
        <a:lstStyle/>
        <a:p>
          <a:endParaRPr lang="ru-RU"/>
        </a:p>
      </dgm:t>
    </dgm:pt>
    <dgm:pt modelId="{E1EC38E4-6148-4A63-AE53-4E9AA5342898}" type="pres">
      <dgm:prSet presAssocID="{18CEC63F-9F6B-475C-83A4-CC1D957D203C}" presName="node" presStyleLbl="node1" presStyleIdx="3" presStyleCnt="4" custScaleX="186492" custScaleY="143045" custRadScaleRad="131215" custRadScaleInc="-8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9B821E-3781-4FBA-8CCF-7CF3082F854D}" type="pres">
      <dgm:prSet presAssocID="{18CEC63F-9F6B-475C-83A4-CC1D957D203C}" presName="dummy" presStyleCnt="0"/>
      <dgm:spPr/>
    </dgm:pt>
    <dgm:pt modelId="{D0260F2B-C465-48FC-9DA6-4F67E99117B2}" type="pres">
      <dgm:prSet presAssocID="{47A8BBF9-4D75-4354-9EB3-D7A6E7B6DDF8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A974D646-C995-45A7-A3E9-C2CFAA814927}" type="presOf" srcId="{891B1069-1025-4DB5-A501-BA71FDFD530D}" destId="{1C6709EF-B460-4A5A-8C5F-3B8DB0DF2D6A}" srcOrd="0" destOrd="0" presId="urn:microsoft.com/office/officeart/2005/8/layout/radial6"/>
    <dgm:cxn modelId="{049C8AF5-5B44-4669-9DAD-67EC91FB06EB}" type="presOf" srcId="{18CEC63F-9F6B-475C-83A4-CC1D957D203C}" destId="{E1EC38E4-6148-4A63-AE53-4E9AA5342898}" srcOrd="0" destOrd="0" presId="urn:microsoft.com/office/officeart/2005/8/layout/radial6"/>
    <dgm:cxn modelId="{539815BB-41EC-4060-A2EA-1D98D6579AC4}" type="presOf" srcId="{FCB3D107-D754-43D9-AC3E-1D5BCACF72C4}" destId="{C107588F-6A45-4EC9-8D3E-D3A81682C01D}" srcOrd="0" destOrd="0" presId="urn:microsoft.com/office/officeart/2005/8/layout/radial6"/>
    <dgm:cxn modelId="{8FAB7AC7-95DC-49A8-ADF8-D47FB8AB1FBE}" srcId="{8129C954-0F82-4EC4-8E13-347CB373BDDB}" destId="{891B1069-1025-4DB5-A501-BA71FDFD530D}" srcOrd="0" destOrd="0" parTransId="{D257F9BB-56CA-49C1-8663-D25183C1DDD3}" sibTransId="{542CF082-393A-4B9F-B3C2-FC1DE36CE115}"/>
    <dgm:cxn modelId="{2D52B28F-B6FD-4F27-8494-026F81C154A7}" type="presOf" srcId="{501BD4C6-1833-4E1A-94CD-59286B2C3F0F}" destId="{1E2EC9D3-368E-44F3-A989-33150D1A69A2}" srcOrd="0" destOrd="0" presId="urn:microsoft.com/office/officeart/2005/8/layout/radial6"/>
    <dgm:cxn modelId="{D391FEA9-CCF1-434C-996D-931A8BDBEECD}" srcId="{891B1069-1025-4DB5-A501-BA71FDFD530D}" destId="{99C42744-78F0-44AC-B42E-BA277BFB9CAA}" srcOrd="2" destOrd="0" parTransId="{F24F4711-2622-410B-A965-063AB76A14F9}" sibTransId="{C866E42C-81D5-4DFF-B6AA-310977AFF59A}"/>
    <dgm:cxn modelId="{00037416-58C3-490C-AF16-377F2AF0C06E}" srcId="{891B1069-1025-4DB5-A501-BA71FDFD530D}" destId="{18CEC63F-9F6B-475C-83A4-CC1D957D203C}" srcOrd="3" destOrd="0" parTransId="{14724728-9EFE-4205-BFDB-0EF3F4B1763B}" sibTransId="{47A8BBF9-4D75-4354-9EB3-D7A6E7B6DDF8}"/>
    <dgm:cxn modelId="{0C557433-A1E9-44E2-96C1-161D6E832A33}" type="presOf" srcId="{C866E42C-81D5-4DFF-B6AA-310977AFF59A}" destId="{4385E7BD-3C90-45C8-BA2D-80970D02582C}" srcOrd="0" destOrd="0" presId="urn:microsoft.com/office/officeart/2005/8/layout/radial6"/>
    <dgm:cxn modelId="{CB6ABE12-22BA-4F1E-8B89-65E98DC69BC4}" type="presOf" srcId="{8129C954-0F82-4EC4-8E13-347CB373BDDB}" destId="{248D6FD0-1F5E-4755-8F8E-08A49BE6F8C4}" srcOrd="0" destOrd="0" presId="urn:microsoft.com/office/officeart/2005/8/layout/radial6"/>
    <dgm:cxn modelId="{27DF41B8-43CE-47F9-B3FE-7F844EA5AD1C}" srcId="{891B1069-1025-4DB5-A501-BA71FDFD530D}" destId="{501BD4C6-1833-4E1A-94CD-59286B2C3F0F}" srcOrd="0" destOrd="0" parTransId="{8DD19D1F-4C1A-45DD-ADD8-391DF1B2E0A1}" sibTransId="{B802B6CE-2B1C-4176-832B-4866BCEBA9BC}"/>
    <dgm:cxn modelId="{8FF738AF-118C-4145-A0DE-1CFEDC7F0F48}" type="presOf" srcId="{99C42744-78F0-44AC-B42E-BA277BFB9CAA}" destId="{BD9F980B-2507-4FA1-87BF-14166A7B7A24}" srcOrd="0" destOrd="0" presId="urn:microsoft.com/office/officeart/2005/8/layout/radial6"/>
    <dgm:cxn modelId="{3E609513-07CC-4AE5-9A04-14FA95E5893A}" srcId="{891B1069-1025-4DB5-A501-BA71FDFD530D}" destId="{BC3A4BA3-7C2A-40A9-AD79-0C3C0FE794CE}" srcOrd="1" destOrd="0" parTransId="{078873F6-5519-4E95-A3DA-FDE43C3F499F}" sibTransId="{FCB3D107-D754-43D9-AC3E-1D5BCACF72C4}"/>
    <dgm:cxn modelId="{46F6D907-7574-41F6-A725-3DFA00065195}" type="presOf" srcId="{B802B6CE-2B1C-4176-832B-4866BCEBA9BC}" destId="{5EC0CBAC-5319-4F90-96BD-E2AB0FE1155D}" srcOrd="0" destOrd="0" presId="urn:microsoft.com/office/officeart/2005/8/layout/radial6"/>
    <dgm:cxn modelId="{A892ED47-F012-49E9-8C26-E0DBAD1C1503}" type="presOf" srcId="{BC3A4BA3-7C2A-40A9-AD79-0C3C0FE794CE}" destId="{849BEE84-E069-461A-B743-A7FF8CE73034}" srcOrd="0" destOrd="0" presId="urn:microsoft.com/office/officeart/2005/8/layout/radial6"/>
    <dgm:cxn modelId="{950045D3-806B-4E00-B041-D6C05392C571}" type="presOf" srcId="{47A8BBF9-4D75-4354-9EB3-D7A6E7B6DDF8}" destId="{D0260F2B-C465-48FC-9DA6-4F67E99117B2}" srcOrd="0" destOrd="0" presId="urn:microsoft.com/office/officeart/2005/8/layout/radial6"/>
    <dgm:cxn modelId="{08B53502-56E8-4F43-9F07-FBBD961BE424}" type="presParOf" srcId="{248D6FD0-1F5E-4755-8F8E-08A49BE6F8C4}" destId="{1C6709EF-B460-4A5A-8C5F-3B8DB0DF2D6A}" srcOrd="0" destOrd="0" presId="urn:microsoft.com/office/officeart/2005/8/layout/radial6"/>
    <dgm:cxn modelId="{FB3F6CEE-FD1C-4DAD-8E9C-BEE05E03B2CF}" type="presParOf" srcId="{248D6FD0-1F5E-4755-8F8E-08A49BE6F8C4}" destId="{1E2EC9D3-368E-44F3-A989-33150D1A69A2}" srcOrd="1" destOrd="0" presId="urn:microsoft.com/office/officeart/2005/8/layout/radial6"/>
    <dgm:cxn modelId="{BEEBE31E-92E3-4772-9523-DBC578715585}" type="presParOf" srcId="{248D6FD0-1F5E-4755-8F8E-08A49BE6F8C4}" destId="{478A2504-0B21-4697-A7EF-D820A5A5AE8B}" srcOrd="2" destOrd="0" presId="urn:microsoft.com/office/officeart/2005/8/layout/radial6"/>
    <dgm:cxn modelId="{6796A2B0-7607-4C4A-A579-B037DD5EF074}" type="presParOf" srcId="{248D6FD0-1F5E-4755-8F8E-08A49BE6F8C4}" destId="{5EC0CBAC-5319-4F90-96BD-E2AB0FE1155D}" srcOrd="3" destOrd="0" presId="urn:microsoft.com/office/officeart/2005/8/layout/radial6"/>
    <dgm:cxn modelId="{BD356198-F5F6-45E4-971C-E757AA0C50AC}" type="presParOf" srcId="{248D6FD0-1F5E-4755-8F8E-08A49BE6F8C4}" destId="{849BEE84-E069-461A-B743-A7FF8CE73034}" srcOrd="4" destOrd="0" presId="urn:microsoft.com/office/officeart/2005/8/layout/radial6"/>
    <dgm:cxn modelId="{ABD2C4B7-CFBB-49E7-947B-309B9731CD60}" type="presParOf" srcId="{248D6FD0-1F5E-4755-8F8E-08A49BE6F8C4}" destId="{B327A994-4E40-49AC-9919-5C072D4E5BDB}" srcOrd="5" destOrd="0" presId="urn:microsoft.com/office/officeart/2005/8/layout/radial6"/>
    <dgm:cxn modelId="{FFA8EF65-6F4E-4FB4-8676-C52CDB7DBAB8}" type="presParOf" srcId="{248D6FD0-1F5E-4755-8F8E-08A49BE6F8C4}" destId="{C107588F-6A45-4EC9-8D3E-D3A81682C01D}" srcOrd="6" destOrd="0" presId="urn:microsoft.com/office/officeart/2005/8/layout/radial6"/>
    <dgm:cxn modelId="{3DEEC36B-FDDE-454C-A93E-B6D98E1ACE66}" type="presParOf" srcId="{248D6FD0-1F5E-4755-8F8E-08A49BE6F8C4}" destId="{BD9F980B-2507-4FA1-87BF-14166A7B7A24}" srcOrd="7" destOrd="0" presId="urn:microsoft.com/office/officeart/2005/8/layout/radial6"/>
    <dgm:cxn modelId="{8FA29D48-4B11-4094-AFE8-9995D7FED686}" type="presParOf" srcId="{248D6FD0-1F5E-4755-8F8E-08A49BE6F8C4}" destId="{59E59725-F32D-4927-869D-CB3FA6849488}" srcOrd="8" destOrd="0" presId="urn:microsoft.com/office/officeart/2005/8/layout/radial6"/>
    <dgm:cxn modelId="{6A884AF5-32E2-4F37-BC22-4C41451C68BA}" type="presParOf" srcId="{248D6FD0-1F5E-4755-8F8E-08A49BE6F8C4}" destId="{4385E7BD-3C90-45C8-BA2D-80970D02582C}" srcOrd="9" destOrd="0" presId="urn:microsoft.com/office/officeart/2005/8/layout/radial6"/>
    <dgm:cxn modelId="{F7DB9F8C-5891-4620-96CE-7BE298611472}" type="presParOf" srcId="{248D6FD0-1F5E-4755-8F8E-08A49BE6F8C4}" destId="{E1EC38E4-6148-4A63-AE53-4E9AA5342898}" srcOrd="10" destOrd="0" presId="urn:microsoft.com/office/officeart/2005/8/layout/radial6"/>
    <dgm:cxn modelId="{D40EC25D-4753-48D0-91EB-F89EAC485F2D}" type="presParOf" srcId="{248D6FD0-1F5E-4755-8F8E-08A49BE6F8C4}" destId="{D99B821E-3781-4FBA-8CCF-7CF3082F854D}" srcOrd="11" destOrd="0" presId="urn:microsoft.com/office/officeart/2005/8/layout/radial6"/>
    <dgm:cxn modelId="{D4AE07D8-8186-468D-8E0B-0ABD87DEC02F}" type="presParOf" srcId="{248D6FD0-1F5E-4755-8F8E-08A49BE6F8C4}" destId="{D0260F2B-C465-48FC-9DA6-4F67E99117B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1C3D05-340B-400A-865F-1BFA12DAC7AA}" type="doc">
      <dgm:prSet loTypeId="urn:microsoft.com/office/officeart/2005/8/layout/orgChart1" loCatId="hierarchy" qsTypeId="urn:microsoft.com/office/officeart/2005/8/quickstyle/3d3" qsCatId="3D" csTypeId="urn:microsoft.com/office/officeart/2005/8/colors/accent1_2" csCatId="accent1" phldr="1"/>
      <dgm:spPr/>
    </dgm:pt>
    <dgm:pt modelId="{EEB728C5-0E48-4128-BEE8-B87B6186CA9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1599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Человек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DFD1A901-B3D4-4A5D-ADAC-2B4F296EEB5B}" type="parTrans" cxnId="{46A9EC29-AEEB-4938-A30E-50BFF5A31252}">
      <dgm:prSet/>
      <dgm:spPr/>
      <dgm:t>
        <a:bodyPr/>
        <a:lstStyle/>
        <a:p>
          <a:endParaRPr lang="ru-RU"/>
        </a:p>
      </dgm:t>
    </dgm:pt>
    <dgm:pt modelId="{4A21E622-6760-46D3-A6BA-A213430F271D}" type="sibTrans" cxnId="{46A9EC29-AEEB-4938-A30E-50BFF5A31252}">
      <dgm:prSet/>
      <dgm:spPr/>
      <dgm:t>
        <a:bodyPr/>
        <a:lstStyle/>
        <a:p>
          <a:endParaRPr lang="ru-RU"/>
        </a:p>
      </dgm:t>
    </dgm:pt>
    <dgm:pt modelId="{92E5137A-ECE7-4EE9-9DE3-296089CC7DA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2 человека родилось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DE8FFDE9-6209-4A24-940B-613228694102}" type="parTrans" cxnId="{F43E6834-8CEA-49F0-B964-80F630AF5E7A}">
      <dgm:prSet/>
      <dgm:spPr/>
      <dgm:t>
        <a:bodyPr/>
        <a:lstStyle/>
        <a:p>
          <a:endParaRPr lang="ru-RU"/>
        </a:p>
      </dgm:t>
    </dgm:pt>
    <dgm:pt modelId="{EDD20464-5293-469C-9E48-A3C567970D21}" type="sibTrans" cxnId="{F43E6834-8CEA-49F0-B964-80F630AF5E7A}">
      <dgm:prSet/>
      <dgm:spPr/>
      <dgm:t>
        <a:bodyPr/>
        <a:lstStyle/>
        <a:p>
          <a:endParaRPr lang="ru-RU"/>
        </a:p>
      </dgm:t>
    </dgm:pt>
    <dgm:pt modelId="{95B47737-AE5C-4B2B-A766-17F6C55F974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25 человека умерло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A91FD1C2-DD4E-4036-90AB-AACC7CFF78D0}" type="parTrans" cxnId="{7E8C1124-A18A-4D57-A89A-E5C33DC02631}">
      <dgm:prSet/>
      <dgm:spPr/>
      <dgm:t>
        <a:bodyPr/>
        <a:lstStyle/>
        <a:p>
          <a:endParaRPr lang="ru-RU"/>
        </a:p>
      </dgm:t>
    </dgm:pt>
    <dgm:pt modelId="{AD7272CB-50DC-426C-B1DC-201008CA07EB}" type="sibTrans" cxnId="{7E8C1124-A18A-4D57-A89A-E5C33DC02631}">
      <dgm:prSet/>
      <dgm:spPr/>
      <dgm:t>
        <a:bodyPr/>
        <a:lstStyle/>
        <a:p>
          <a:endParaRPr lang="ru-RU"/>
        </a:p>
      </dgm:t>
    </dgm:pt>
    <dgm:pt modelId="{C32408A2-CFA2-4D0F-93D5-D819C42A30D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23 человека прибыло</a:t>
          </a:r>
        </a:p>
      </dgm:t>
    </dgm:pt>
    <dgm:pt modelId="{18D20D8F-4749-45A4-AD94-C105ABEC59C1}" type="parTrans" cxnId="{8AD5A629-2BF1-4F44-B83F-0858E415A770}">
      <dgm:prSet/>
      <dgm:spPr/>
      <dgm:t>
        <a:bodyPr/>
        <a:lstStyle/>
        <a:p>
          <a:endParaRPr lang="ru-RU"/>
        </a:p>
      </dgm:t>
    </dgm:pt>
    <dgm:pt modelId="{3AEF7ED9-E982-4154-B339-6C5B20FCA957}" type="sibTrans" cxnId="{8AD5A629-2BF1-4F44-B83F-0858E415A770}">
      <dgm:prSet/>
      <dgm:spPr/>
      <dgm:t>
        <a:bodyPr/>
        <a:lstStyle/>
        <a:p>
          <a:endParaRPr lang="ru-RU"/>
        </a:p>
      </dgm:t>
    </dgm:pt>
    <dgm:pt modelId="{0B144EE2-3C66-41BF-910D-8E7B54F645A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48 человек убыло</a:t>
          </a:r>
        </a:p>
      </dgm:t>
    </dgm:pt>
    <dgm:pt modelId="{FC9A5F20-D1D0-4FF2-ADA7-34E11F6F7921}" type="parTrans" cxnId="{9796B475-C959-4B5E-969A-833716BD85E7}">
      <dgm:prSet/>
      <dgm:spPr/>
      <dgm:t>
        <a:bodyPr/>
        <a:lstStyle/>
        <a:p>
          <a:endParaRPr lang="ru-RU"/>
        </a:p>
      </dgm:t>
    </dgm:pt>
    <dgm:pt modelId="{B497D1DC-3EDC-443B-8B81-83BE680438D5}" type="sibTrans" cxnId="{9796B475-C959-4B5E-969A-833716BD85E7}">
      <dgm:prSet/>
      <dgm:spPr/>
      <dgm:t>
        <a:bodyPr/>
        <a:lstStyle/>
        <a:p>
          <a:endParaRPr lang="ru-RU"/>
        </a:p>
      </dgm:t>
    </dgm:pt>
    <dgm:pt modelId="{F0ADB72F-D3A2-4E17-BD22-5CA30A4C7B22}" type="pres">
      <dgm:prSet presAssocID="{C81C3D05-340B-400A-865F-1BFA12DAC7A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9808872-AA02-432F-AD28-8EB8C1F042C6}" type="pres">
      <dgm:prSet presAssocID="{EEB728C5-0E48-4128-BEE8-B87B6186CA9C}" presName="hierRoot1" presStyleCnt="0">
        <dgm:presLayoutVars>
          <dgm:hierBranch/>
        </dgm:presLayoutVars>
      </dgm:prSet>
      <dgm:spPr/>
    </dgm:pt>
    <dgm:pt modelId="{E876977E-B255-46FB-A347-D7E027FFC966}" type="pres">
      <dgm:prSet presAssocID="{EEB728C5-0E48-4128-BEE8-B87B6186CA9C}" presName="rootComposite1" presStyleCnt="0"/>
      <dgm:spPr/>
    </dgm:pt>
    <dgm:pt modelId="{9D4C9329-135A-42F7-A6BF-0833264F90F2}" type="pres">
      <dgm:prSet presAssocID="{EEB728C5-0E48-4128-BEE8-B87B6186CA9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C53BD9-BCF2-4657-B646-C2E77D77B29A}" type="pres">
      <dgm:prSet presAssocID="{EEB728C5-0E48-4128-BEE8-B87B6186CA9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32D445B-C075-4B6F-B95A-96A422E6845F}" type="pres">
      <dgm:prSet presAssocID="{EEB728C5-0E48-4128-BEE8-B87B6186CA9C}" presName="hierChild2" presStyleCnt="0"/>
      <dgm:spPr/>
    </dgm:pt>
    <dgm:pt modelId="{A1E6C570-62C7-4EE1-B8E6-6F6C28D8DA98}" type="pres">
      <dgm:prSet presAssocID="{DE8FFDE9-6209-4A24-940B-613228694102}" presName="Name35" presStyleLbl="parChTrans1D2" presStyleIdx="0" presStyleCnt="4"/>
      <dgm:spPr/>
      <dgm:t>
        <a:bodyPr/>
        <a:lstStyle/>
        <a:p>
          <a:endParaRPr lang="ru-RU"/>
        </a:p>
      </dgm:t>
    </dgm:pt>
    <dgm:pt modelId="{0E0C5CE5-DD88-49A9-AE28-621FA7F36CB0}" type="pres">
      <dgm:prSet presAssocID="{92E5137A-ECE7-4EE9-9DE3-296089CC7DA2}" presName="hierRoot2" presStyleCnt="0">
        <dgm:presLayoutVars>
          <dgm:hierBranch/>
        </dgm:presLayoutVars>
      </dgm:prSet>
      <dgm:spPr/>
    </dgm:pt>
    <dgm:pt modelId="{CAC1E7DB-8F8F-4E9C-A587-C16E8D9C392B}" type="pres">
      <dgm:prSet presAssocID="{92E5137A-ECE7-4EE9-9DE3-296089CC7DA2}" presName="rootComposite" presStyleCnt="0"/>
      <dgm:spPr/>
    </dgm:pt>
    <dgm:pt modelId="{EC466BE6-EBD2-456A-AB89-7AA0AFC81AE8}" type="pres">
      <dgm:prSet presAssocID="{92E5137A-ECE7-4EE9-9DE3-296089CC7DA2}" presName="rootText" presStyleLbl="node2" presStyleIdx="0" presStyleCnt="4" custLinFactNeighborX="10029" custLinFactNeighborY="31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48C275-A9AF-427B-AE75-D28ED0CBF009}" type="pres">
      <dgm:prSet presAssocID="{92E5137A-ECE7-4EE9-9DE3-296089CC7DA2}" presName="rootConnector" presStyleLbl="node2" presStyleIdx="0" presStyleCnt="4"/>
      <dgm:spPr/>
      <dgm:t>
        <a:bodyPr/>
        <a:lstStyle/>
        <a:p>
          <a:endParaRPr lang="ru-RU"/>
        </a:p>
      </dgm:t>
    </dgm:pt>
    <dgm:pt modelId="{72680769-06B4-4208-B9A1-CCD64970B3AA}" type="pres">
      <dgm:prSet presAssocID="{92E5137A-ECE7-4EE9-9DE3-296089CC7DA2}" presName="hierChild4" presStyleCnt="0"/>
      <dgm:spPr/>
    </dgm:pt>
    <dgm:pt modelId="{1F574F32-4F74-4921-BF47-EF80B2AC2FC6}" type="pres">
      <dgm:prSet presAssocID="{92E5137A-ECE7-4EE9-9DE3-296089CC7DA2}" presName="hierChild5" presStyleCnt="0"/>
      <dgm:spPr/>
    </dgm:pt>
    <dgm:pt modelId="{B0D05B3E-82C9-4C42-9B94-9BF504AE1197}" type="pres">
      <dgm:prSet presAssocID="{A91FD1C2-DD4E-4036-90AB-AACC7CFF78D0}" presName="Name35" presStyleLbl="parChTrans1D2" presStyleIdx="1" presStyleCnt="4"/>
      <dgm:spPr/>
      <dgm:t>
        <a:bodyPr/>
        <a:lstStyle/>
        <a:p>
          <a:endParaRPr lang="ru-RU"/>
        </a:p>
      </dgm:t>
    </dgm:pt>
    <dgm:pt modelId="{42FE4BC4-228A-4D07-A038-640F100A8128}" type="pres">
      <dgm:prSet presAssocID="{95B47737-AE5C-4B2B-A766-17F6C55F9746}" presName="hierRoot2" presStyleCnt="0">
        <dgm:presLayoutVars>
          <dgm:hierBranch/>
        </dgm:presLayoutVars>
      </dgm:prSet>
      <dgm:spPr/>
    </dgm:pt>
    <dgm:pt modelId="{A3B11DEA-96A0-452A-BCA5-B36FC4CFD724}" type="pres">
      <dgm:prSet presAssocID="{95B47737-AE5C-4B2B-A766-17F6C55F9746}" presName="rootComposite" presStyleCnt="0"/>
      <dgm:spPr/>
    </dgm:pt>
    <dgm:pt modelId="{CCC324BD-687D-4793-B138-C743A56079B0}" type="pres">
      <dgm:prSet presAssocID="{95B47737-AE5C-4B2B-A766-17F6C55F9746}" presName="rootText" presStyleLbl="node2" presStyleIdx="1" presStyleCnt="4" custLinFactNeighborY="1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1DA23C-88ED-4E4C-9746-FC820B579DF5}" type="pres">
      <dgm:prSet presAssocID="{95B47737-AE5C-4B2B-A766-17F6C55F9746}" presName="rootConnector" presStyleLbl="node2" presStyleIdx="1" presStyleCnt="4"/>
      <dgm:spPr/>
      <dgm:t>
        <a:bodyPr/>
        <a:lstStyle/>
        <a:p>
          <a:endParaRPr lang="ru-RU"/>
        </a:p>
      </dgm:t>
    </dgm:pt>
    <dgm:pt modelId="{03168D54-7B7F-46C1-9F6A-C8F4DFF10E33}" type="pres">
      <dgm:prSet presAssocID="{95B47737-AE5C-4B2B-A766-17F6C55F9746}" presName="hierChild4" presStyleCnt="0"/>
      <dgm:spPr/>
    </dgm:pt>
    <dgm:pt modelId="{25C3FF41-71A8-4172-88A6-54FC0F241BEE}" type="pres">
      <dgm:prSet presAssocID="{95B47737-AE5C-4B2B-A766-17F6C55F9746}" presName="hierChild5" presStyleCnt="0"/>
      <dgm:spPr/>
    </dgm:pt>
    <dgm:pt modelId="{C4AC22CF-C6B2-4A25-AE1A-B7E663A20807}" type="pres">
      <dgm:prSet presAssocID="{18D20D8F-4749-45A4-AD94-C105ABEC59C1}" presName="Name35" presStyleLbl="parChTrans1D2" presStyleIdx="2" presStyleCnt="4"/>
      <dgm:spPr/>
      <dgm:t>
        <a:bodyPr/>
        <a:lstStyle/>
        <a:p>
          <a:endParaRPr lang="ru-RU"/>
        </a:p>
      </dgm:t>
    </dgm:pt>
    <dgm:pt modelId="{31C6EFA6-C21E-4DE6-B48C-B5F82C970EA9}" type="pres">
      <dgm:prSet presAssocID="{C32408A2-CFA2-4D0F-93D5-D819C42A30D1}" presName="hierRoot2" presStyleCnt="0">
        <dgm:presLayoutVars>
          <dgm:hierBranch/>
        </dgm:presLayoutVars>
      </dgm:prSet>
      <dgm:spPr/>
    </dgm:pt>
    <dgm:pt modelId="{F6A4B6F7-0F1F-4412-A62D-10953BC46B7E}" type="pres">
      <dgm:prSet presAssocID="{C32408A2-CFA2-4D0F-93D5-D819C42A30D1}" presName="rootComposite" presStyleCnt="0"/>
      <dgm:spPr/>
    </dgm:pt>
    <dgm:pt modelId="{8961891F-0499-4A4E-9393-2483901FD688}" type="pres">
      <dgm:prSet presAssocID="{C32408A2-CFA2-4D0F-93D5-D819C42A30D1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1682B0-1202-4FAC-9FF5-1D9F3EEB392C}" type="pres">
      <dgm:prSet presAssocID="{C32408A2-CFA2-4D0F-93D5-D819C42A30D1}" presName="rootConnector" presStyleLbl="node2" presStyleIdx="2" presStyleCnt="4"/>
      <dgm:spPr/>
      <dgm:t>
        <a:bodyPr/>
        <a:lstStyle/>
        <a:p>
          <a:endParaRPr lang="ru-RU"/>
        </a:p>
      </dgm:t>
    </dgm:pt>
    <dgm:pt modelId="{591BB5A3-B4EB-438D-BC8E-9E7D4DBE497F}" type="pres">
      <dgm:prSet presAssocID="{C32408A2-CFA2-4D0F-93D5-D819C42A30D1}" presName="hierChild4" presStyleCnt="0"/>
      <dgm:spPr/>
    </dgm:pt>
    <dgm:pt modelId="{4CD2528E-201E-4D42-B993-9DACED59A75B}" type="pres">
      <dgm:prSet presAssocID="{C32408A2-CFA2-4D0F-93D5-D819C42A30D1}" presName="hierChild5" presStyleCnt="0"/>
      <dgm:spPr/>
    </dgm:pt>
    <dgm:pt modelId="{74F4ACEC-D97B-4A4C-9B51-A2A15389F373}" type="pres">
      <dgm:prSet presAssocID="{FC9A5F20-D1D0-4FF2-ADA7-34E11F6F7921}" presName="Name35" presStyleLbl="parChTrans1D2" presStyleIdx="3" presStyleCnt="4"/>
      <dgm:spPr/>
      <dgm:t>
        <a:bodyPr/>
        <a:lstStyle/>
        <a:p>
          <a:endParaRPr lang="ru-RU"/>
        </a:p>
      </dgm:t>
    </dgm:pt>
    <dgm:pt modelId="{DE1AAC89-49BE-4ECA-AA99-D88BB425D27C}" type="pres">
      <dgm:prSet presAssocID="{0B144EE2-3C66-41BF-910D-8E7B54F645AB}" presName="hierRoot2" presStyleCnt="0">
        <dgm:presLayoutVars>
          <dgm:hierBranch/>
        </dgm:presLayoutVars>
      </dgm:prSet>
      <dgm:spPr/>
    </dgm:pt>
    <dgm:pt modelId="{8E28D5DC-85AB-448D-803E-346AA730556C}" type="pres">
      <dgm:prSet presAssocID="{0B144EE2-3C66-41BF-910D-8E7B54F645AB}" presName="rootComposite" presStyleCnt="0"/>
      <dgm:spPr/>
    </dgm:pt>
    <dgm:pt modelId="{CA19A09C-9FF4-4BF2-9E6D-E9008B377156}" type="pres">
      <dgm:prSet presAssocID="{0B144EE2-3C66-41BF-910D-8E7B54F645AB}" presName="rootText" presStyleLbl="node2" presStyleIdx="3" presStyleCnt="4" custLinFactNeighborX="10750" custLinFactNeighborY="-49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BC6C6F-D086-43FA-95C3-92AED306AD39}" type="pres">
      <dgm:prSet presAssocID="{0B144EE2-3C66-41BF-910D-8E7B54F645AB}" presName="rootConnector" presStyleLbl="node2" presStyleIdx="3" presStyleCnt="4"/>
      <dgm:spPr/>
      <dgm:t>
        <a:bodyPr/>
        <a:lstStyle/>
        <a:p>
          <a:endParaRPr lang="ru-RU"/>
        </a:p>
      </dgm:t>
    </dgm:pt>
    <dgm:pt modelId="{4BA9DAD8-FC6B-488F-80B6-A0ADC7C57273}" type="pres">
      <dgm:prSet presAssocID="{0B144EE2-3C66-41BF-910D-8E7B54F645AB}" presName="hierChild4" presStyleCnt="0"/>
      <dgm:spPr/>
    </dgm:pt>
    <dgm:pt modelId="{F1FA5A73-E462-4E43-B0C2-A9D7238B2523}" type="pres">
      <dgm:prSet presAssocID="{0B144EE2-3C66-41BF-910D-8E7B54F645AB}" presName="hierChild5" presStyleCnt="0"/>
      <dgm:spPr/>
    </dgm:pt>
    <dgm:pt modelId="{17993914-2237-480E-9B2B-86B9C74FAB69}" type="pres">
      <dgm:prSet presAssocID="{EEB728C5-0E48-4128-BEE8-B87B6186CA9C}" presName="hierChild3" presStyleCnt="0"/>
      <dgm:spPr/>
    </dgm:pt>
  </dgm:ptLst>
  <dgm:cxnLst>
    <dgm:cxn modelId="{AD2E104D-3736-40FB-AE93-84E43EB17D07}" type="presOf" srcId="{0B144EE2-3C66-41BF-910D-8E7B54F645AB}" destId="{72BC6C6F-D086-43FA-95C3-92AED306AD39}" srcOrd="1" destOrd="0" presId="urn:microsoft.com/office/officeart/2005/8/layout/orgChart1"/>
    <dgm:cxn modelId="{92845272-FA94-487C-8D1B-122D3E57414C}" type="presOf" srcId="{C81C3D05-340B-400A-865F-1BFA12DAC7AA}" destId="{F0ADB72F-D3A2-4E17-BD22-5CA30A4C7B22}" srcOrd="0" destOrd="0" presId="urn:microsoft.com/office/officeart/2005/8/layout/orgChart1"/>
    <dgm:cxn modelId="{F66E6CDC-B701-449B-B884-6375F6DDD5F5}" type="presOf" srcId="{92E5137A-ECE7-4EE9-9DE3-296089CC7DA2}" destId="{3048C275-A9AF-427B-AE75-D28ED0CBF009}" srcOrd="1" destOrd="0" presId="urn:microsoft.com/office/officeart/2005/8/layout/orgChart1"/>
    <dgm:cxn modelId="{1FE357FF-B235-436B-9458-DCAE0CEA805B}" type="presOf" srcId="{95B47737-AE5C-4B2B-A766-17F6C55F9746}" destId="{CCC324BD-687D-4793-B138-C743A56079B0}" srcOrd="0" destOrd="0" presId="urn:microsoft.com/office/officeart/2005/8/layout/orgChart1"/>
    <dgm:cxn modelId="{DAA7ECA0-270C-4FAA-9019-8010C384DB13}" type="presOf" srcId="{DE8FFDE9-6209-4A24-940B-613228694102}" destId="{A1E6C570-62C7-4EE1-B8E6-6F6C28D8DA98}" srcOrd="0" destOrd="0" presId="urn:microsoft.com/office/officeart/2005/8/layout/orgChart1"/>
    <dgm:cxn modelId="{9796B475-C959-4B5E-969A-833716BD85E7}" srcId="{EEB728C5-0E48-4128-BEE8-B87B6186CA9C}" destId="{0B144EE2-3C66-41BF-910D-8E7B54F645AB}" srcOrd="3" destOrd="0" parTransId="{FC9A5F20-D1D0-4FF2-ADA7-34E11F6F7921}" sibTransId="{B497D1DC-3EDC-443B-8B81-83BE680438D5}"/>
    <dgm:cxn modelId="{0B62CBA3-19E6-419B-9D2B-AAF2F72731CD}" type="presOf" srcId="{18D20D8F-4749-45A4-AD94-C105ABEC59C1}" destId="{C4AC22CF-C6B2-4A25-AE1A-B7E663A20807}" srcOrd="0" destOrd="0" presId="urn:microsoft.com/office/officeart/2005/8/layout/orgChart1"/>
    <dgm:cxn modelId="{295075BC-B8FC-4BB4-B73D-AC3E25431808}" type="presOf" srcId="{0B144EE2-3C66-41BF-910D-8E7B54F645AB}" destId="{CA19A09C-9FF4-4BF2-9E6D-E9008B377156}" srcOrd="0" destOrd="0" presId="urn:microsoft.com/office/officeart/2005/8/layout/orgChart1"/>
    <dgm:cxn modelId="{22C095A3-C00A-4044-8663-7579AA8841BE}" type="presOf" srcId="{95B47737-AE5C-4B2B-A766-17F6C55F9746}" destId="{571DA23C-88ED-4E4C-9746-FC820B579DF5}" srcOrd="1" destOrd="0" presId="urn:microsoft.com/office/officeart/2005/8/layout/orgChart1"/>
    <dgm:cxn modelId="{E193AD39-5070-42D3-9D80-F0BBBB16244D}" type="presOf" srcId="{A91FD1C2-DD4E-4036-90AB-AACC7CFF78D0}" destId="{B0D05B3E-82C9-4C42-9B94-9BF504AE1197}" srcOrd="0" destOrd="0" presId="urn:microsoft.com/office/officeart/2005/8/layout/orgChart1"/>
    <dgm:cxn modelId="{1CA9C3F8-1924-45D1-9E7C-4DC4C69C79E3}" type="presOf" srcId="{FC9A5F20-D1D0-4FF2-ADA7-34E11F6F7921}" destId="{74F4ACEC-D97B-4A4C-9B51-A2A15389F373}" srcOrd="0" destOrd="0" presId="urn:microsoft.com/office/officeart/2005/8/layout/orgChart1"/>
    <dgm:cxn modelId="{F5D62DE1-C933-4746-B50A-EBBC210FE027}" type="presOf" srcId="{EEB728C5-0E48-4128-BEE8-B87B6186CA9C}" destId="{9D4C9329-135A-42F7-A6BF-0833264F90F2}" srcOrd="0" destOrd="0" presId="urn:microsoft.com/office/officeart/2005/8/layout/orgChart1"/>
    <dgm:cxn modelId="{7E8C1124-A18A-4D57-A89A-E5C33DC02631}" srcId="{EEB728C5-0E48-4128-BEE8-B87B6186CA9C}" destId="{95B47737-AE5C-4B2B-A766-17F6C55F9746}" srcOrd="1" destOrd="0" parTransId="{A91FD1C2-DD4E-4036-90AB-AACC7CFF78D0}" sibTransId="{AD7272CB-50DC-426C-B1DC-201008CA07EB}"/>
    <dgm:cxn modelId="{F43E6834-8CEA-49F0-B964-80F630AF5E7A}" srcId="{EEB728C5-0E48-4128-BEE8-B87B6186CA9C}" destId="{92E5137A-ECE7-4EE9-9DE3-296089CC7DA2}" srcOrd="0" destOrd="0" parTransId="{DE8FFDE9-6209-4A24-940B-613228694102}" sibTransId="{EDD20464-5293-469C-9E48-A3C567970D21}"/>
    <dgm:cxn modelId="{5F453624-CB94-4204-BFF4-FA6097EA193E}" type="presOf" srcId="{92E5137A-ECE7-4EE9-9DE3-296089CC7DA2}" destId="{EC466BE6-EBD2-456A-AB89-7AA0AFC81AE8}" srcOrd="0" destOrd="0" presId="urn:microsoft.com/office/officeart/2005/8/layout/orgChart1"/>
    <dgm:cxn modelId="{E07E1889-B806-410C-8A6A-49D9289A2736}" type="presOf" srcId="{EEB728C5-0E48-4128-BEE8-B87B6186CA9C}" destId="{F3C53BD9-BCF2-4657-B646-C2E77D77B29A}" srcOrd="1" destOrd="0" presId="urn:microsoft.com/office/officeart/2005/8/layout/orgChart1"/>
    <dgm:cxn modelId="{D10F445B-37C7-4F2A-B903-C2924C542FB0}" type="presOf" srcId="{C32408A2-CFA2-4D0F-93D5-D819C42A30D1}" destId="{8961891F-0499-4A4E-9393-2483901FD688}" srcOrd="0" destOrd="0" presId="urn:microsoft.com/office/officeart/2005/8/layout/orgChart1"/>
    <dgm:cxn modelId="{46A9EC29-AEEB-4938-A30E-50BFF5A31252}" srcId="{C81C3D05-340B-400A-865F-1BFA12DAC7AA}" destId="{EEB728C5-0E48-4128-BEE8-B87B6186CA9C}" srcOrd="0" destOrd="0" parTransId="{DFD1A901-B3D4-4A5D-ADAC-2B4F296EEB5B}" sibTransId="{4A21E622-6760-46D3-A6BA-A213430F271D}"/>
    <dgm:cxn modelId="{8AD5A629-2BF1-4F44-B83F-0858E415A770}" srcId="{EEB728C5-0E48-4128-BEE8-B87B6186CA9C}" destId="{C32408A2-CFA2-4D0F-93D5-D819C42A30D1}" srcOrd="2" destOrd="0" parTransId="{18D20D8F-4749-45A4-AD94-C105ABEC59C1}" sibTransId="{3AEF7ED9-E982-4154-B339-6C5B20FCA957}"/>
    <dgm:cxn modelId="{E174304C-9803-4720-995F-9D2EA753610C}" type="presOf" srcId="{C32408A2-CFA2-4D0F-93D5-D819C42A30D1}" destId="{961682B0-1202-4FAC-9FF5-1D9F3EEB392C}" srcOrd="1" destOrd="0" presId="urn:microsoft.com/office/officeart/2005/8/layout/orgChart1"/>
    <dgm:cxn modelId="{721F3D7B-C457-4BB6-911C-1928DB178D32}" type="presParOf" srcId="{F0ADB72F-D3A2-4E17-BD22-5CA30A4C7B22}" destId="{49808872-AA02-432F-AD28-8EB8C1F042C6}" srcOrd="0" destOrd="0" presId="urn:microsoft.com/office/officeart/2005/8/layout/orgChart1"/>
    <dgm:cxn modelId="{8D927F59-D986-4B52-8FC9-00A184A836B0}" type="presParOf" srcId="{49808872-AA02-432F-AD28-8EB8C1F042C6}" destId="{E876977E-B255-46FB-A347-D7E027FFC966}" srcOrd="0" destOrd="0" presId="urn:microsoft.com/office/officeart/2005/8/layout/orgChart1"/>
    <dgm:cxn modelId="{15E7DDD4-0750-485B-9861-B1637F9C6818}" type="presParOf" srcId="{E876977E-B255-46FB-A347-D7E027FFC966}" destId="{9D4C9329-135A-42F7-A6BF-0833264F90F2}" srcOrd="0" destOrd="0" presId="urn:microsoft.com/office/officeart/2005/8/layout/orgChart1"/>
    <dgm:cxn modelId="{7DE9DE5D-FBA3-48B0-AA39-ADD258AB9115}" type="presParOf" srcId="{E876977E-B255-46FB-A347-D7E027FFC966}" destId="{F3C53BD9-BCF2-4657-B646-C2E77D77B29A}" srcOrd="1" destOrd="0" presId="urn:microsoft.com/office/officeart/2005/8/layout/orgChart1"/>
    <dgm:cxn modelId="{21D464D2-3AF1-43E0-8E4D-90EB1C671564}" type="presParOf" srcId="{49808872-AA02-432F-AD28-8EB8C1F042C6}" destId="{332D445B-C075-4B6F-B95A-96A422E6845F}" srcOrd="1" destOrd="0" presId="urn:microsoft.com/office/officeart/2005/8/layout/orgChart1"/>
    <dgm:cxn modelId="{5544847C-4B3F-43CD-AF40-82AAB4ADB1D8}" type="presParOf" srcId="{332D445B-C075-4B6F-B95A-96A422E6845F}" destId="{A1E6C570-62C7-4EE1-B8E6-6F6C28D8DA98}" srcOrd="0" destOrd="0" presId="urn:microsoft.com/office/officeart/2005/8/layout/orgChart1"/>
    <dgm:cxn modelId="{ABB1ECD3-71B0-43FA-BE23-9F391D6223E6}" type="presParOf" srcId="{332D445B-C075-4B6F-B95A-96A422E6845F}" destId="{0E0C5CE5-DD88-49A9-AE28-621FA7F36CB0}" srcOrd="1" destOrd="0" presId="urn:microsoft.com/office/officeart/2005/8/layout/orgChart1"/>
    <dgm:cxn modelId="{063B5EA7-51B8-4250-B07B-ABC8C6A9F5A0}" type="presParOf" srcId="{0E0C5CE5-DD88-49A9-AE28-621FA7F36CB0}" destId="{CAC1E7DB-8F8F-4E9C-A587-C16E8D9C392B}" srcOrd="0" destOrd="0" presId="urn:microsoft.com/office/officeart/2005/8/layout/orgChart1"/>
    <dgm:cxn modelId="{E8016412-4DFA-40A5-9C7E-2915999A31CF}" type="presParOf" srcId="{CAC1E7DB-8F8F-4E9C-A587-C16E8D9C392B}" destId="{EC466BE6-EBD2-456A-AB89-7AA0AFC81AE8}" srcOrd="0" destOrd="0" presId="urn:microsoft.com/office/officeart/2005/8/layout/orgChart1"/>
    <dgm:cxn modelId="{5F672889-0BFD-49CE-BF70-C367B5FBC17B}" type="presParOf" srcId="{CAC1E7DB-8F8F-4E9C-A587-C16E8D9C392B}" destId="{3048C275-A9AF-427B-AE75-D28ED0CBF009}" srcOrd="1" destOrd="0" presId="urn:microsoft.com/office/officeart/2005/8/layout/orgChart1"/>
    <dgm:cxn modelId="{94D8E164-E806-4286-9AF2-568809A0F89B}" type="presParOf" srcId="{0E0C5CE5-DD88-49A9-AE28-621FA7F36CB0}" destId="{72680769-06B4-4208-B9A1-CCD64970B3AA}" srcOrd="1" destOrd="0" presId="urn:microsoft.com/office/officeart/2005/8/layout/orgChart1"/>
    <dgm:cxn modelId="{2CCE81A1-5994-4A61-A5D0-45CC38351262}" type="presParOf" srcId="{0E0C5CE5-DD88-49A9-AE28-621FA7F36CB0}" destId="{1F574F32-4F74-4921-BF47-EF80B2AC2FC6}" srcOrd="2" destOrd="0" presId="urn:microsoft.com/office/officeart/2005/8/layout/orgChart1"/>
    <dgm:cxn modelId="{D915C798-A922-4DAE-8962-BFF5F6DF426E}" type="presParOf" srcId="{332D445B-C075-4B6F-B95A-96A422E6845F}" destId="{B0D05B3E-82C9-4C42-9B94-9BF504AE1197}" srcOrd="2" destOrd="0" presId="urn:microsoft.com/office/officeart/2005/8/layout/orgChart1"/>
    <dgm:cxn modelId="{593483A1-BA24-4FC2-BD65-D1A86951F4DD}" type="presParOf" srcId="{332D445B-C075-4B6F-B95A-96A422E6845F}" destId="{42FE4BC4-228A-4D07-A038-640F100A8128}" srcOrd="3" destOrd="0" presId="urn:microsoft.com/office/officeart/2005/8/layout/orgChart1"/>
    <dgm:cxn modelId="{81003E66-10D6-4AE3-A7D6-C829E579225D}" type="presParOf" srcId="{42FE4BC4-228A-4D07-A038-640F100A8128}" destId="{A3B11DEA-96A0-452A-BCA5-B36FC4CFD724}" srcOrd="0" destOrd="0" presId="urn:microsoft.com/office/officeart/2005/8/layout/orgChart1"/>
    <dgm:cxn modelId="{43EF29E6-025F-41EF-AF74-EEABC5020D13}" type="presParOf" srcId="{A3B11DEA-96A0-452A-BCA5-B36FC4CFD724}" destId="{CCC324BD-687D-4793-B138-C743A56079B0}" srcOrd="0" destOrd="0" presId="urn:microsoft.com/office/officeart/2005/8/layout/orgChart1"/>
    <dgm:cxn modelId="{7B263130-A154-462C-9FEA-B6FA8A33B424}" type="presParOf" srcId="{A3B11DEA-96A0-452A-BCA5-B36FC4CFD724}" destId="{571DA23C-88ED-4E4C-9746-FC820B579DF5}" srcOrd="1" destOrd="0" presId="urn:microsoft.com/office/officeart/2005/8/layout/orgChart1"/>
    <dgm:cxn modelId="{3F80FF4D-D62F-44EC-8EFD-3F713FDA537C}" type="presParOf" srcId="{42FE4BC4-228A-4D07-A038-640F100A8128}" destId="{03168D54-7B7F-46C1-9F6A-C8F4DFF10E33}" srcOrd="1" destOrd="0" presId="urn:microsoft.com/office/officeart/2005/8/layout/orgChart1"/>
    <dgm:cxn modelId="{AA0E7D42-F48B-4112-94B4-DD8D10BDFF87}" type="presParOf" srcId="{42FE4BC4-228A-4D07-A038-640F100A8128}" destId="{25C3FF41-71A8-4172-88A6-54FC0F241BEE}" srcOrd="2" destOrd="0" presId="urn:microsoft.com/office/officeart/2005/8/layout/orgChart1"/>
    <dgm:cxn modelId="{C1A43501-4FFD-42FF-B488-32DAFBE8635B}" type="presParOf" srcId="{332D445B-C075-4B6F-B95A-96A422E6845F}" destId="{C4AC22CF-C6B2-4A25-AE1A-B7E663A20807}" srcOrd="4" destOrd="0" presId="urn:microsoft.com/office/officeart/2005/8/layout/orgChart1"/>
    <dgm:cxn modelId="{457DAD01-DC1F-47E5-92AC-FB19CC39CE4B}" type="presParOf" srcId="{332D445B-C075-4B6F-B95A-96A422E6845F}" destId="{31C6EFA6-C21E-4DE6-B48C-B5F82C970EA9}" srcOrd="5" destOrd="0" presId="urn:microsoft.com/office/officeart/2005/8/layout/orgChart1"/>
    <dgm:cxn modelId="{AC709A62-E728-4520-BC7E-C74126928783}" type="presParOf" srcId="{31C6EFA6-C21E-4DE6-B48C-B5F82C970EA9}" destId="{F6A4B6F7-0F1F-4412-A62D-10953BC46B7E}" srcOrd="0" destOrd="0" presId="urn:microsoft.com/office/officeart/2005/8/layout/orgChart1"/>
    <dgm:cxn modelId="{DA67DB32-5B14-4FFC-9FFF-A3A394CD8300}" type="presParOf" srcId="{F6A4B6F7-0F1F-4412-A62D-10953BC46B7E}" destId="{8961891F-0499-4A4E-9393-2483901FD688}" srcOrd="0" destOrd="0" presId="urn:microsoft.com/office/officeart/2005/8/layout/orgChart1"/>
    <dgm:cxn modelId="{72292F8E-317B-4962-BA58-0E35BDA09CEB}" type="presParOf" srcId="{F6A4B6F7-0F1F-4412-A62D-10953BC46B7E}" destId="{961682B0-1202-4FAC-9FF5-1D9F3EEB392C}" srcOrd="1" destOrd="0" presId="urn:microsoft.com/office/officeart/2005/8/layout/orgChart1"/>
    <dgm:cxn modelId="{06A1C548-00A1-42C2-9640-A27B7F614CCC}" type="presParOf" srcId="{31C6EFA6-C21E-4DE6-B48C-B5F82C970EA9}" destId="{591BB5A3-B4EB-438D-BC8E-9E7D4DBE497F}" srcOrd="1" destOrd="0" presId="urn:microsoft.com/office/officeart/2005/8/layout/orgChart1"/>
    <dgm:cxn modelId="{6BAF7B65-4EDE-48A8-A6ED-F584D14B04A6}" type="presParOf" srcId="{31C6EFA6-C21E-4DE6-B48C-B5F82C970EA9}" destId="{4CD2528E-201E-4D42-B993-9DACED59A75B}" srcOrd="2" destOrd="0" presId="urn:microsoft.com/office/officeart/2005/8/layout/orgChart1"/>
    <dgm:cxn modelId="{F441E3BD-0317-4990-9B92-30EDE0FAA46A}" type="presParOf" srcId="{332D445B-C075-4B6F-B95A-96A422E6845F}" destId="{74F4ACEC-D97B-4A4C-9B51-A2A15389F373}" srcOrd="6" destOrd="0" presId="urn:microsoft.com/office/officeart/2005/8/layout/orgChart1"/>
    <dgm:cxn modelId="{03B68302-30CC-4853-8990-F6228FD2BDE3}" type="presParOf" srcId="{332D445B-C075-4B6F-B95A-96A422E6845F}" destId="{DE1AAC89-49BE-4ECA-AA99-D88BB425D27C}" srcOrd="7" destOrd="0" presId="urn:microsoft.com/office/officeart/2005/8/layout/orgChart1"/>
    <dgm:cxn modelId="{21671F05-DA42-487A-BB02-2C4468EC882B}" type="presParOf" srcId="{DE1AAC89-49BE-4ECA-AA99-D88BB425D27C}" destId="{8E28D5DC-85AB-448D-803E-346AA730556C}" srcOrd="0" destOrd="0" presId="urn:microsoft.com/office/officeart/2005/8/layout/orgChart1"/>
    <dgm:cxn modelId="{B04FD8B1-C92A-47D5-BA10-A155C58F5441}" type="presParOf" srcId="{8E28D5DC-85AB-448D-803E-346AA730556C}" destId="{CA19A09C-9FF4-4BF2-9E6D-E9008B377156}" srcOrd="0" destOrd="0" presId="urn:microsoft.com/office/officeart/2005/8/layout/orgChart1"/>
    <dgm:cxn modelId="{CD2A7230-16AF-4E1B-9099-D1F98061E2D4}" type="presParOf" srcId="{8E28D5DC-85AB-448D-803E-346AA730556C}" destId="{72BC6C6F-D086-43FA-95C3-92AED306AD39}" srcOrd="1" destOrd="0" presId="urn:microsoft.com/office/officeart/2005/8/layout/orgChart1"/>
    <dgm:cxn modelId="{26100BDC-2351-4C42-80CB-A69B5AC4A0E1}" type="presParOf" srcId="{DE1AAC89-49BE-4ECA-AA99-D88BB425D27C}" destId="{4BA9DAD8-FC6B-488F-80B6-A0ADC7C57273}" srcOrd="1" destOrd="0" presId="urn:microsoft.com/office/officeart/2005/8/layout/orgChart1"/>
    <dgm:cxn modelId="{AB1E82D7-45E4-475B-A0A5-92F590CCB213}" type="presParOf" srcId="{DE1AAC89-49BE-4ECA-AA99-D88BB425D27C}" destId="{F1FA5A73-E462-4E43-B0C2-A9D7238B2523}" srcOrd="2" destOrd="0" presId="urn:microsoft.com/office/officeart/2005/8/layout/orgChart1"/>
    <dgm:cxn modelId="{2742EAFF-3EC9-4F79-B3F7-6DAFC2017C88}" type="presParOf" srcId="{49808872-AA02-432F-AD28-8EB8C1F042C6}" destId="{17993914-2237-480E-9B2B-86B9C74FAB6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7A101D-8088-4F21-A936-43AB877355D2}" type="doc">
      <dgm:prSet loTypeId="urn:microsoft.com/office/officeart/2005/8/layout/vList4#3" loCatId="list" qsTypeId="urn:microsoft.com/office/officeart/2005/8/quickstyle/3d2#1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E313B81E-1751-4C21-8155-E4E5788F26D3}">
      <dgm:prSet phldrT="[Текст]" custT="1"/>
      <dgm:spPr/>
      <dgm:t>
        <a:bodyPr anchor="ctr"/>
        <a:lstStyle/>
        <a:p>
          <a:pPr algn="ctr"/>
          <a:endParaRPr lang="ru-RU" sz="1400" dirty="0" smtClean="0">
            <a:latin typeface="+mj-lt"/>
          </a:endParaRPr>
        </a:p>
        <a:p>
          <a:pPr algn="ctr"/>
          <a:r>
            <a:rPr lang="ru-RU" sz="1400" dirty="0" smtClean="0">
              <a:latin typeface="+mj-lt"/>
            </a:rPr>
            <a:t>Налог на доходы физических лиц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287,3</a:t>
          </a:r>
        </a:p>
        <a:p>
          <a:pPr algn="ctr"/>
          <a:endParaRPr lang="ru-RU" sz="1400" dirty="0" smtClean="0">
            <a:latin typeface="+mj-lt"/>
          </a:endParaRPr>
        </a:p>
      </dgm:t>
    </dgm:pt>
    <dgm:pt modelId="{E23ADDFA-5A80-4A69-A248-6C133368E902}" type="par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A953BF2A-CE73-464D-9553-D0EF45A6271B}" type="sib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C97DEE32-CB06-4791-BCBA-64AB4E8F81A7}">
      <dgm:prSet phldrT="[Текст]" custT="1"/>
      <dgm:spPr/>
      <dgm:t>
        <a:bodyPr anchor="ctr"/>
        <a:lstStyle/>
        <a:p>
          <a:pPr algn="ctr"/>
          <a:r>
            <a:rPr lang="ru-RU" sz="1400" dirty="0" smtClean="0">
              <a:latin typeface="+mj-lt"/>
            </a:rPr>
            <a:t>Налог на совокупный доход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8,9</a:t>
          </a:r>
        </a:p>
      </dgm:t>
    </dgm:pt>
    <dgm:pt modelId="{B02A2E4F-7228-4C2C-B8D2-AA21D4409A13}" type="par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09F77138-88E1-4648-8066-33468F18AA7B}" type="sib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8061A499-68BB-4517-AEA3-079F9BE298A5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Безвозмездные поступления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6356,5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5E260D4-7E74-422F-989D-1A883D30C42B}" type="par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2FF04357-4C60-47B2-ABA7-F34F2DD98536}" type="sib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0B9B2A67-3308-4738-A989-277DB42E2389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Иные доходы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240,2</a:t>
          </a:r>
        </a:p>
      </dgm:t>
    </dgm:pt>
    <dgm:pt modelId="{B59CBA58-19C8-46DB-9EC7-31A700C71AA8}" type="parTrans" cxnId="{AAE36993-FAAE-49CB-88DC-E5A4AA805891}">
      <dgm:prSet/>
      <dgm:spPr/>
      <dgm:t>
        <a:bodyPr/>
        <a:lstStyle/>
        <a:p>
          <a:pPr algn="ctr"/>
          <a:endParaRPr lang="ru-RU"/>
        </a:p>
      </dgm:t>
    </dgm:pt>
    <dgm:pt modelId="{F45485CB-20B1-475E-B0DF-D9C24AC455BE}" type="sibTrans" cxnId="{AAE36993-FAAE-49CB-88DC-E5A4AA805891}">
      <dgm:prSet/>
      <dgm:spPr/>
      <dgm:t>
        <a:bodyPr/>
        <a:lstStyle/>
        <a:p>
          <a:pPr algn="ctr"/>
          <a:endParaRPr lang="ru-RU"/>
        </a:p>
      </dgm:t>
    </dgm:pt>
    <dgm:pt modelId="{0CB101B1-31FC-4497-B774-302BD4E2A2CB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Налог на имущество</a:t>
          </a:r>
        </a:p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1025,4</a:t>
          </a:r>
        </a:p>
      </dgm:t>
    </dgm:pt>
    <dgm:pt modelId="{A20E049E-2BD9-47CC-87E7-27BD5E13D5CD}" type="sibTrans" cxnId="{9469BABD-7B52-472A-919C-FD09352CDD3D}">
      <dgm:prSet/>
      <dgm:spPr/>
      <dgm:t>
        <a:bodyPr/>
        <a:lstStyle/>
        <a:p>
          <a:pPr algn="ctr"/>
          <a:endParaRPr lang="ru-RU"/>
        </a:p>
      </dgm:t>
    </dgm:pt>
    <dgm:pt modelId="{72B65FE5-70A3-4544-A451-2D11560A5446}" type="parTrans" cxnId="{9469BABD-7B52-472A-919C-FD09352CDD3D}">
      <dgm:prSet/>
      <dgm:spPr/>
      <dgm:t>
        <a:bodyPr/>
        <a:lstStyle/>
        <a:p>
          <a:pPr algn="ctr"/>
          <a:endParaRPr lang="ru-RU"/>
        </a:p>
      </dgm:t>
    </dgm:pt>
    <dgm:pt modelId="{B17E2703-ED7C-40C1-AA5F-205C0BB9EA84}" type="pres">
      <dgm:prSet presAssocID="{227A101D-8088-4F21-A936-43AB877355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272FED-D994-4743-844C-5070BB732343}" type="pres">
      <dgm:prSet presAssocID="{E313B81E-1751-4C21-8155-E4E5788F26D3}" presName="comp" presStyleCnt="0"/>
      <dgm:spPr/>
      <dgm:t>
        <a:bodyPr/>
        <a:lstStyle/>
        <a:p>
          <a:endParaRPr lang="ru-RU"/>
        </a:p>
      </dgm:t>
    </dgm:pt>
    <dgm:pt modelId="{3D57390B-957B-42E2-9EEB-3D286DE16B84}" type="pres">
      <dgm:prSet presAssocID="{E313B81E-1751-4C21-8155-E4E5788F26D3}" presName="box" presStyleLbl="node1" presStyleIdx="0" presStyleCnt="5" custLinFactNeighborY="3071"/>
      <dgm:spPr/>
      <dgm:t>
        <a:bodyPr/>
        <a:lstStyle/>
        <a:p>
          <a:endParaRPr lang="ru-RU"/>
        </a:p>
      </dgm:t>
    </dgm:pt>
    <dgm:pt modelId="{DC3D1057-3911-49DC-8B4B-4F8305BF098A}" type="pres">
      <dgm:prSet presAssocID="{E313B81E-1751-4C21-8155-E4E5788F26D3}" presName="img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CE55AF3-693F-4ADA-963D-E4F57667994B}" type="pres">
      <dgm:prSet presAssocID="{E313B81E-1751-4C21-8155-E4E5788F26D3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514FB-D7EB-4AA8-B2BD-147960D9F9FC}" type="pres">
      <dgm:prSet presAssocID="{A953BF2A-CE73-464D-9553-D0EF45A6271B}" presName="spacer" presStyleCnt="0"/>
      <dgm:spPr/>
      <dgm:t>
        <a:bodyPr/>
        <a:lstStyle/>
        <a:p>
          <a:endParaRPr lang="ru-RU"/>
        </a:p>
      </dgm:t>
    </dgm:pt>
    <dgm:pt modelId="{4C4B47A0-B25E-4991-B2ED-6AC55F32B923}" type="pres">
      <dgm:prSet presAssocID="{C97DEE32-CB06-4791-BCBA-64AB4E8F81A7}" presName="comp" presStyleCnt="0"/>
      <dgm:spPr/>
      <dgm:t>
        <a:bodyPr/>
        <a:lstStyle/>
        <a:p>
          <a:endParaRPr lang="ru-RU"/>
        </a:p>
      </dgm:t>
    </dgm:pt>
    <dgm:pt modelId="{D4719953-BCF8-4147-BA01-5072633CA648}" type="pres">
      <dgm:prSet presAssocID="{C97DEE32-CB06-4791-BCBA-64AB4E8F81A7}" presName="box" presStyleLbl="node1" presStyleIdx="1" presStyleCnt="5" custLinFactNeighborY="-360"/>
      <dgm:spPr/>
      <dgm:t>
        <a:bodyPr/>
        <a:lstStyle/>
        <a:p>
          <a:endParaRPr lang="ru-RU"/>
        </a:p>
      </dgm:t>
    </dgm:pt>
    <dgm:pt modelId="{10414709-A3FF-419B-8BA0-6B96893FDF2B}" type="pres">
      <dgm:prSet presAssocID="{C97DEE32-CB06-4791-BCBA-64AB4E8F81A7}" presName="img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EACFEE0-BEE7-4E7A-8CB3-5254697BDBB8}" type="pres">
      <dgm:prSet presAssocID="{C97DEE32-CB06-4791-BCBA-64AB4E8F81A7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85B69-F88F-4A3C-900B-DFE86B169A12}" type="pres">
      <dgm:prSet presAssocID="{09F77138-88E1-4648-8066-33468F18AA7B}" presName="spacer" presStyleCnt="0"/>
      <dgm:spPr/>
      <dgm:t>
        <a:bodyPr/>
        <a:lstStyle/>
        <a:p>
          <a:endParaRPr lang="ru-RU"/>
        </a:p>
      </dgm:t>
    </dgm:pt>
    <dgm:pt modelId="{931DB2C6-6A18-4320-B852-C2613EDB2FA8}" type="pres">
      <dgm:prSet presAssocID="{0CB101B1-31FC-4497-B774-302BD4E2A2CB}" presName="comp" presStyleCnt="0"/>
      <dgm:spPr/>
      <dgm:t>
        <a:bodyPr/>
        <a:lstStyle/>
        <a:p>
          <a:endParaRPr lang="ru-RU"/>
        </a:p>
      </dgm:t>
    </dgm:pt>
    <dgm:pt modelId="{67233FA9-89F9-43A8-9F80-99BA1DBCD9E3}" type="pres">
      <dgm:prSet presAssocID="{0CB101B1-31FC-4497-B774-302BD4E2A2CB}" presName="box" presStyleLbl="node1" presStyleIdx="2" presStyleCnt="5" custLinFactNeighborY="6142"/>
      <dgm:spPr/>
      <dgm:t>
        <a:bodyPr/>
        <a:lstStyle/>
        <a:p>
          <a:endParaRPr lang="ru-RU"/>
        </a:p>
      </dgm:t>
    </dgm:pt>
    <dgm:pt modelId="{B43CAF5A-DF0E-47F1-8B84-50B2394B9328}" type="pres">
      <dgm:prSet presAssocID="{0CB101B1-31FC-4497-B774-302BD4E2A2CB}" presName="img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D0EA491-65AE-4061-9E58-F527A96B4B18}" type="pres">
      <dgm:prSet presAssocID="{0CB101B1-31FC-4497-B774-302BD4E2A2CB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75768-0ECA-4AFD-96FD-19990CEB488B}" type="pres">
      <dgm:prSet presAssocID="{A20E049E-2BD9-47CC-87E7-27BD5E13D5CD}" presName="spacer" presStyleCnt="0"/>
      <dgm:spPr/>
      <dgm:t>
        <a:bodyPr/>
        <a:lstStyle/>
        <a:p>
          <a:endParaRPr lang="ru-RU"/>
        </a:p>
      </dgm:t>
    </dgm:pt>
    <dgm:pt modelId="{7D4D5190-7A99-4EE3-BF13-894BFF6BFA1A}" type="pres">
      <dgm:prSet presAssocID="{8061A499-68BB-4517-AEA3-079F9BE298A5}" presName="comp" presStyleCnt="0"/>
      <dgm:spPr/>
      <dgm:t>
        <a:bodyPr/>
        <a:lstStyle/>
        <a:p>
          <a:endParaRPr lang="ru-RU"/>
        </a:p>
      </dgm:t>
    </dgm:pt>
    <dgm:pt modelId="{681E65EC-7E48-44FF-9933-C4F2C62D5FC2}" type="pres">
      <dgm:prSet presAssocID="{8061A499-68BB-4517-AEA3-079F9BE298A5}" presName="box" presStyleLbl="node1" presStyleIdx="3" presStyleCnt="5"/>
      <dgm:spPr/>
      <dgm:t>
        <a:bodyPr/>
        <a:lstStyle/>
        <a:p>
          <a:endParaRPr lang="ru-RU"/>
        </a:p>
      </dgm:t>
    </dgm:pt>
    <dgm:pt modelId="{7DE197FE-AADA-44C3-8B2B-CF16D12E116A}" type="pres">
      <dgm:prSet presAssocID="{8061A499-68BB-4517-AEA3-079F9BE298A5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5C59F69-595E-4B67-B539-081BDD40D04C}" type="pres">
      <dgm:prSet presAssocID="{8061A499-68BB-4517-AEA3-079F9BE298A5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A3499-CF7C-4437-BB77-60DAFC4E26ED}" type="pres">
      <dgm:prSet presAssocID="{2FF04357-4C60-47B2-ABA7-F34F2DD98536}" presName="spacer" presStyleCnt="0"/>
      <dgm:spPr/>
      <dgm:t>
        <a:bodyPr/>
        <a:lstStyle/>
        <a:p>
          <a:endParaRPr lang="ru-RU"/>
        </a:p>
      </dgm:t>
    </dgm:pt>
    <dgm:pt modelId="{8A66E07E-A0AF-47B7-92C7-CC6CC7F443E5}" type="pres">
      <dgm:prSet presAssocID="{0B9B2A67-3308-4738-A989-277DB42E2389}" presName="comp" presStyleCnt="0"/>
      <dgm:spPr/>
      <dgm:t>
        <a:bodyPr/>
        <a:lstStyle/>
        <a:p>
          <a:endParaRPr lang="ru-RU"/>
        </a:p>
      </dgm:t>
    </dgm:pt>
    <dgm:pt modelId="{3AE17446-860D-4EED-9858-81EAAEE74108}" type="pres">
      <dgm:prSet presAssocID="{0B9B2A67-3308-4738-A989-277DB42E2389}" presName="box" presStyleLbl="node1" presStyleIdx="4" presStyleCnt="5"/>
      <dgm:spPr/>
      <dgm:t>
        <a:bodyPr/>
        <a:lstStyle/>
        <a:p>
          <a:endParaRPr lang="ru-RU"/>
        </a:p>
      </dgm:t>
    </dgm:pt>
    <dgm:pt modelId="{59208E79-B8A7-477C-B741-F3EAF6407C81}" type="pres">
      <dgm:prSet presAssocID="{0B9B2A67-3308-4738-A989-277DB42E2389}" presName="img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DB89233-6C18-422C-8D76-B2F98DAF26EC}" type="pres">
      <dgm:prSet presAssocID="{0B9B2A67-3308-4738-A989-277DB42E2389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E36993-FAAE-49CB-88DC-E5A4AA805891}" srcId="{227A101D-8088-4F21-A936-43AB877355D2}" destId="{0B9B2A67-3308-4738-A989-277DB42E2389}" srcOrd="4" destOrd="0" parTransId="{B59CBA58-19C8-46DB-9EC7-31A700C71AA8}" sibTransId="{F45485CB-20B1-475E-B0DF-D9C24AC455BE}"/>
    <dgm:cxn modelId="{069EF6AB-DD4D-4937-8D8B-173032F5839F}" type="presOf" srcId="{C97DEE32-CB06-4791-BCBA-64AB4E8F81A7}" destId="{3EACFEE0-BEE7-4E7A-8CB3-5254697BDBB8}" srcOrd="1" destOrd="0" presId="urn:microsoft.com/office/officeart/2005/8/layout/vList4#3"/>
    <dgm:cxn modelId="{E5C7C694-70A4-4C23-97F6-EDA5A3D240A2}" srcId="{227A101D-8088-4F21-A936-43AB877355D2}" destId="{E313B81E-1751-4C21-8155-E4E5788F26D3}" srcOrd="0" destOrd="0" parTransId="{E23ADDFA-5A80-4A69-A248-6C133368E902}" sibTransId="{A953BF2A-CE73-464D-9553-D0EF45A6271B}"/>
    <dgm:cxn modelId="{362B88C3-2561-443F-B1F3-A6ACBAE391E0}" type="presOf" srcId="{0CB101B1-31FC-4497-B774-302BD4E2A2CB}" destId="{67233FA9-89F9-43A8-9F80-99BA1DBCD9E3}" srcOrd="0" destOrd="0" presId="urn:microsoft.com/office/officeart/2005/8/layout/vList4#3"/>
    <dgm:cxn modelId="{4BBDB1A4-4023-4C20-AD17-63D6589C00DF}" type="presOf" srcId="{227A101D-8088-4F21-A936-43AB877355D2}" destId="{B17E2703-ED7C-40C1-AA5F-205C0BB9EA84}" srcOrd="0" destOrd="0" presId="urn:microsoft.com/office/officeart/2005/8/layout/vList4#3"/>
    <dgm:cxn modelId="{4FCC162B-85C7-4D2F-80E8-5EA97F273C79}" type="presOf" srcId="{8061A499-68BB-4517-AEA3-079F9BE298A5}" destId="{15C59F69-595E-4B67-B539-081BDD40D04C}" srcOrd="1" destOrd="0" presId="urn:microsoft.com/office/officeart/2005/8/layout/vList4#3"/>
    <dgm:cxn modelId="{F6E8ED44-7848-4171-804E-547A7BDA6E55}" type="presOf" srcId="{0CB101B1-31FC-4497-B774-302BD4E2A2CB}" destId="{ED0EA491-65AE-4061-9E58-F527A96B4B18}" srcOrd="1" destOrd="0" presId="urn:microsoft.com/office/officeart/2005/8/layout/vList4#3"/>
    <dgm:cxn modelId="{8A125BC7-EE7A-436D-87D3-390C8AC82068}" type="presOf" srcId="{E313B81E-1751-4C21-8155-E4E5788F26D3}" destId="{3D57390B-957B-42E2-9EEB-3D286DE16B84}" srcOrd="0" destOrd="0" presId="urn:microsoft.com/office/officeart/2005/8/layout/vList4#3"/>
    <dgm:cxn modelId="{430B919D-E873-4609-B1DE-53973AAAEBEF}" type="presOf" srcId="{8061A499-68BB-4517-AEA3-079F9BE298A5}" destId="{681E65EC-7E48-44FF-9933-C4F2C62D5FC2}" srcOrd="0" destOrd="0" presId="urn:microsoft.com/office/officeart/2005/8/layout/vList4#3"/>
    <dgm:cxn modelId="{3AC4BAA2-528D-402B-87E6-3118DFC36D03}" srcId="{227A101D-8088-4F21-A936-43AB877355D2}" destId="{C97DEE32-CB06-4791-BCBA-64AB4E8F81A7}" srcOrd="1" destOrd="0" parTransId="{B02A2E4F-7228-4C2C-B8D2-AA21D4409A13}" sibTransId="{09F77138-88E1-4648-8066-33468F18AA7B}"/>
    <dgm:cxn modelId="{EE9F63CA-29FA-4818-995C-5A6DE83B16BA}" type="presOf" srcId="{C97DEE32-CB06-4791-BCBA-64AB4E8F81A7}" destId="{D4719953-BCF8-4147-BA01-5072633CA648}" srcOrd="0" destOrd="0" presId="urn:microsoft.com/office/officeart/2005/8/layout/vList4#3"/>
    <dgm:cxn modelId="{84E8D979-575C-41D2-8A7F-B6B93CFD421D}" type="presOf" srcId="{E313B81E-1751-4C21-8155-E4E5788F26D3}" destId="{ECE55AF3-693F-4ADA-963D-E4F57667994B}" srcOrd="1" destOrd="0" presId="urn:microsoft.com/office/officeart/2005/8/layout/vList4#3"/>
    <dgm:cxn modelId="{6FF04DF4-B8EA-41AC-A75E-98DA8A10CCAD}" type="presOf" srcId="{0B9B2A67-3308-4738-A989-277DB42E2389}" destId="{6DB89233-6C18-422C-8D76-B2F98DAF26EC}" srcOrd="1" destOrd="0" presId="urn:microsoft.com/office/officeart/2005/8/layout/vList4#3"/>
    <dgm:cxn modelId="{1B953493-F6F7-47FE-B292-8924ADD9A5A0}" srcId="{227A101D-8088-4F21-A936-43AB877355D2}" destId="{8061A499-68BB-4517-AEA3-079F9BE298A5}" srcOrd="3" destOrd="0" parTransId="{55E260D4-7E74-422F-989D-1A883D30C42B}" sibTransId="{2FF04357-4C60-47B2-ABA7-F34F2DD98536}"/>
    <dgm:cxn modelId="{D625980C-BF66-41D1-9571-8D4F6CC2B9AC}" type="presOf" srcId="{0B9B2A67-3308-4738-A989-277DB42E2389}" destId="{3AE17446-860D-4EED-9858-81EAAEE74108}" srcOrd="0" destOrd="0" presId="urn:microsoft.com/office/officeart/2005/8/layout/vList4#3"/>
    <dgm:cxn modelId="{9469BABD-7B52-472A-919C-FD09352CDD3D}" srcId="{227A101D-8088-4F21-A936-43AB877355D2}" destId="{0CB101B1-31FC-4497-B774-302BD4E2A2CB}" srcOrd="2" destOrd="0" parTransId="{72B65FE5-70A3-4544-A451-2D11560A5446}" sibTransId="{A20E049E-2BD9-47CC-87E7-27BD5E13D5CD}"/>
    <dgm:cxn modelId="{AE956AA7-632F-4972-ABA7-91340DC9397F}" type="presParOf" srcId="{B17E2703-ED7C-40C1-AA5F-205C0BB9EA84}" destId="{94272FED-D994-4743-844C-5070BB732343}" srcOrd="0" destOrd="0" presId="urn:microsoft.com/office/officeart/2005/8/layout/vList4#3"/>
    <dgm:cxn modelId="{546A084F-FEAF-480F-B708-86DC549E7479}" type="presParOf" srcId="{94272FED-D994-4743-844C-5070BB732343}" destId="{3D57390B-957B-42E2-9EEB-3D286DE16B84}" srcOrd="0" destOrd="0" presId="urn:microsoft.com/office/officeart/2005/8/layout/vList4#3"/>
    <dgm:cxn modelId="{35B537AD-618C-4424-8005-26F1B037F29E}" type="presParOf" srcId="{94272FED-D994-4743-844C-5070BB732343}" destId="{DC3D1057-3911-49DC-8B4B-4F8305BF098A}" srcOrd="1" destOrd="0" presId="urn:microsoft.com/office/officeart/2005/8/layout/vList4#3"/>
    <dgm:cxn modelId="{808FDB0B-9AF3-44FA-A11F-8BF19B650E73}" type="presParOf" srcId="{94272FED-D994-4743-844C-5070BB732343}" destId="{ECE55AF3-693F-4ADA-963D-E4F57667994B}" srcOrd="2" destOrd="0" presId="urn:microsoft.com/office/officeart/2005/8/layout/vList4#3"/>
    <dgm:cxn modelId="{206F1088-5C8F-4BB5-B531-DCD61526995B}" type="presParOf" srcId="{B17E2703-ED7C-40C1-AA5F-205C0BB9EA84}" destId="{A2C514FB-D7EB-4AA8-B2BD-147960D9F9FC}" srcOrd="1" destOrd="0" presId="urn:microsoft.com/office/officeart/2005/8/layout/vList4#3"/>
    <dgm:cxn modelId="{7D5361D3-CDC2-4122-AD8B-46E431138E23}" type="presParOf" srcId="{B17E2703-ED7C-40C1-AA5F-205C0BB9EA84}" destId="{4C4B47A0-B25E-4991-B2ED-6AC55F32B923}" srcOrd="2" destOrd="0" presId="urn:microsoft.com/office/officeart/2005/8/layout/vList4#3"/>
    <dgm:cxn modelId="{59FBDBB5-0D67-4284-96CD-FB7509CD762C}" type="presParOf" srcId="{4C4B47A0-B25E-4991-B2ED-6AC55F32B923}" destId="{D4719953-BCF8-4147-BA01-5072633CA648}" srcOrd="0" destOrd="0" presId="urn:microsoft.com/office/officeart/2005/8/layout/vList4#3"/>
    <dgm:cxn modelId="{1F0F85D0-6110-4CCE-A113-BCA1684C9118}" type="presParOf" srcId="{4C4B47A0-B25E-4991-B2ED-6AC55F32B923}" destId="{10414709-A3FF-419B-8BA0-6B96893FDF2B}" srcOrd="1" destOrd="0" presId="urn:microsoft.com/office/officeart/2005/8/layout/vList4#3"/>
    <dgm:cxn modelId="{3F826602-9753-420D-B8DF-1E17A06343F5}" type="presParOf" srcId="{4C4B47A0-B25E-4991-B2ED-6AC55F32B923}" destId="{3EACFEE0-BEE7-4E7A-8CB3-5254697BDBB8}" srcOrd="2" destOrd="0" presId="urn:microsoft.com/office/officeart/2005/8/layout/vList4#3"/>
    <dgm:cxn modelId="{35506D56-916D-48B6-9D13-AFB554BB79E2}" type="presParOf" srcId="{B17E2703-ED7C-40C1-AA5F-205C0BB9EA84}" destId="{10A85B69-F88F-4A3C-900B-DFE86B169A12}" srcOrd="3" destOrd="0" presId="urn:microsoft.com/office/officeart/2005/8/layout/vList4#3"/>
    <dgm:cxn modelId="{98999A85-9230-477F-8ABD-ED7D00B79B2C}" type="presParOf" srcId="{B17E2703-ED7C-40C1-AA5F-205C0BB9EA84}" destId="{931DB2C6-6A18-4320-B852-C2613EDB2FA8}" srcOrd="4" destOrd="0" presId="urn:microsoft.com/office/officeart/2005/8/layout/vList4#3"/>
    <dgm:cxn modelId="{1F8967B2-58CE-4FBC-9757-0F818B0EEEC1}" type="presParOf" srcId="{931DB2C6-6A18-4320-B852-C2613EDB2FA8}" destId="{67233FA9-89F9-43A8-9F80-99BA1DBCD9E3}" srcOrd="0" destOrd="0" presId="urn:microsoft.com/office/officeart/2005/8/layout/vList4#3"/>
    <dgm:cxn modelId="{719AEB12-DFF8-4EF1-8615-949442909B96}" type="presParOf" srcId="{931DB2C6-6A18-4320-B852-C2613EDB2FA8}" destId="{B43CAF5A-DF0E-47F1-8B84-50B2394B9328}" srcOrd="1" destOrd="0" presId="urn:microsoft.com/office/officeart/2005/8/layout/vList4#3"/>
    <dgm:cxn modelId="{C7900EED-8785-41A3-9290-1E96294BAB70}" type="presParOf" srcId="{931DB2C6-6A18-4320-B852-C2613EDB2FA8}" destId="{ED0EA491-65AE-4061-9E58-F527A96B4B18}" srcOrd="2" destOrd="0" presId="urn:microsoft.com/office/officeart/2005/8/layout/vList4#3"/>
    <dgm:cxn modelId="{E4FAC83F-6EAD-4ABF-9A89-F8433C04013B}" type="presParOf" srcId="{B17E2703-ED7C-40C1-AA5F-205C0BB9EA84}" destId="{5D375768-0ECA-4AFD-96FD-19990CEB488B}" srcOrd="5" destOrd="0" presId="urn:microsoft.com/office/officeart/2005/8/layout/vList4#3"/>
    <dgm:cxn modelId="{01AE18D0-6B8B-44AB-BB6F-540CA7F0CF40}" type="presParOf" srcId="{B17E2703-ED7C-40C1-AA5F-205C0BB9EA84}" destId="{7D4D5190-7A99-4EE3-BF13-894BFF6BFA1A}" srcOrd="6" destOrd="0" presId="urn:microsoft.com/office/officeart/2005/8/layout/vList4#3"/>
    <dgm:cxn modelId="{BEC05DD3-3D51-481B-8CBB-8BDBD354315D}" type="presParOf" srcId="{7D4D5190-7A99-4EE3-BF13-894BFF6BFA1A}" destId="{681E65EC-7E48-44FF-9933-C4F2C62D5FC2}" srcOrd="0" destOrd="0" presId="urn:microsoft.com/office/officeart/2005/8/layout/vList4#3"/>
    <dgm:cxn modelId="{3C389814-83D7-429B-ACE4-1015DBAC9865}" type="presParOf" srcId="{7D4D5190-7A99-4EE3-BF13-894BFF6BFA1A}" destId="{7DE197FE-AADA-44C3-8B2B-CF16D12E116A}" srcOrd="1" destOrd="0" presId="urn:microsoft.com/office/officeart/2005/8/layout/vList4#3"/>
    <dgm:cxn modelId="{C76FA9D3-40F6-4B8A-BF43-FE66E4B28DA3}" type="presParOf" srcId="{7D4D5190-7A99-4EE3-BF13-894BFF6BFA1A}" destId="{15C59F69-595E-4B67-B539-081BDD40D04C}" srcOrd="2" destOrd="0" presId="urn:microsoft.com/office/officeart/2005/8/layout/vList4#3"/>
    <dgm:cxn modelId="{5DA145FA-5E3D-4C45-94FC-6B13427C8991}" type="presParOf" srcId="{B17E2703-ED7C-40C1-AA5F-205C0BB9EA84}" destId="{6AFA3499-CF7C-4437-BB77-60DAFC4E26ED}" srcOrd="7" destOrd="0" presId="urn:microsoft.com/office/officeart/2005/8/layout/vList4#3"/>
    <dgm:cxn modelId="{29FCD9A8-3078-4CDF-961E-887C1463973B}" type="presParOf" srcId="{B17E2703-ED7C-40C1-AA5F-205C0BB9EA84}" destId="{8A66E07E-A0AF-47B7-92C7-CC6CC7F443E5}" srcOrd="8" destOrd="0" presId="urn:microsoft.com/office/officeart/2005/8/layout/vList4#3"/>
    <dgm:cxn modelId="{9DCEDB71-21B2-488F-BC21-160133D3A67B}" type="presParOf" srcId="{8A66E07E-A0AF-47B7-92C7-CC6CC7F443E5}" destId="{3AE17446-860D-4EED-9858-81EAAEE74108}" srcOrd="0" destOrd="0" presId="urn:microsoft.com/office/officeart/2005/8/layout/vList4#3"/>
    <dgm:cxn modelId="{5364BC41-BF1D-4D58-8976-36312685F0EC}" type="presParOf" srcId="{8A66E07E-A0AF-47B7-92C7-CC6CC7F443E5}" destId="{59208E79-B8A7-477C-B741-F3EAF6407C81}" srcOrd="1" destOrd="0" presId="urn:microsoft.com/office/officeart/2005/8/layout/vList4#3"/>
    <dgm:cxn modelId="{146BD907-5E9C-4934-87CE-DB5645E1C21F}" type="presParOf" srcId="{8A66E07E-A0AF-47B7-92C7-CC6CC7F443E5}" destId="{6DB89233-6C18-422C-8D76-B2F98DAF26EC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7A101D-8088-4F21-A936-43AB877355D2}" type="doc">
      <dgm:prSet loTypeId="urn:microsoft.com/office/officeart/2005/8/layout/vList4#4" loCatId="list" qsTypeId="urn:microsoft.com/office/officeart/2005/8/quickstyle/3d2#2" qsCatId="3D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68068276-3353-4C66-B853-CC5F797C3845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Социальная поддержка граждан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275,8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AF82757-7ED5-42C9-BED9-DD03A6740F3B}" type="parTrans" cxnId="{31EE567C-073A-496A-9554-220EB16EDAAA}">
      <dgm:prSet/>
      <dgm:spPr/>
      <dgm:t>
        <a:bodyPr/>
        <a:lstStyle/>
        <a:p>
          <a:endParaRPr lang="ru-RU"/>
        </a:p>
      </dgm:t>
    </dgm:pt>
    <dgm:pt modelId="{4703BA0D-A422-491D-9631-D7CB8F56E314}" type="sibTrans" cxnId="{31EE567C-073A-496A-9554-220EB16EDAAA}">
      <dgm:prSet/>
      <dgm:spPr/>
      <dgm:t>
        <a:bodyPr/>
        <a:lstStyle/>
        <a:p>
          <a:endParaRPr lang="ru-RU"/>
        </a:p>
      </dgm:t>
    </dgm:pt>
    <dgm:pt modelId="{E313B81E-1751-4C21-8155-E4E5788F26D3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Развитие культуры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4016,4</a:t>
          </a:r>
          <a:endParaRPr lang="ru-RU" sz="1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E23ADDFA-5A80-4A69-A248-6C133368E902}" type="parTrans" cxnId="{E5C7C694-70A4-4C23-97F6-EDA5A3D240A2}">
      <dgm:prSet/>
      <dgm:spPr/>
      <dgm:t>
        <a:bodyPr/>
        <a:lstStyle/>
        <a:p>
          <a:endParaRPr lang="ru-RU"/>
        </a:p>
      </dgm:t>
    </dgm:pt>
    <dgm:pt modelId="{A953BF2A-CE73-464D-9553-D0EF45A6271B}" type="sibTrans" cxnId="{E5C7C694-70A4-4C23-97F6-EDA5A3D240A2}">
      <dgm:prSet/>
      <dgm:spPr/>
      <dgm:t>
        <a:bodyPr/>
        <a:lstStyle/>
        <a:p>
          <a:endParaRPr lang="ru-RU"/>
        </a:p>
      </dgm:t>
    </dgm:pt>
    <dgm:pt modelId="{0CB101B1-31FC-4497-B774-302BD4E2A2CB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Развитие транспортной системы 2532,5</a:t>
          </a:r>
          <a:endParaRPr lang="ru-RU" sz="1400" b="1" dirty="0" smtClean="0">
            <a:latin typeface="Arial" pitchFamily="34" charset="0"/>
            <a:cs typeface="Arial" pitchFamily="34" charset="0"/>
          </a:endParaRP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Благоустройство 738,3</a:t>
          </a:r>
        </a:p>
        <a:p>
          <a:pPr algn="ctr"/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2B65FE5-70A3-4544-A451-2D11560A5446}" type="parTrans" cxnId="{9469BABD-7B52-472A-919C-FD09352CDD3D}">
      <dgm:prSet/>
      <dgm:spPr/>
      <dgm:t>
        <a:bodyPr/>
        <a:lstStyle/>
        <a:p>
          <a:endParaRPr lang="ru-RU"/>
        </a:p>
      </dgm:t>
    </dgm:pt>
    <dgm:pt modelId="{A20E049E-2BD9-47CC-87E7-27BD5E13D5CD}" type="sibTrans" cxnId="{9469BABD-7B52-472A-919C-FD09352CDD3D}">
      <dgm:prSet/>
      <dgm:spPr/>
      <dgm:t>
        <a:bodyPr/>
        <a:lstStyle/>
        <a:p>
          <a:endParaRPr lang="ru-RU"/>
        </a:p>
      </dgm:t>
    </dgm:pt>
    <dgm:pt modelId="{8061A499-68BB-4517-AEA3-079F9BE298A5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Пожарная безопасность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10,0</a:t>
          </a:r>
          <a:endParaRPr lang="ru-RU" sz="1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5E260D4-7E74-422F-989D-1A883D30C42B}" type="parTrans" cxnId="{1B953493-F6F7-47FE-B292-8924ADD9A5A0}">
      <dgm:prSet/>
      <dgm:spPr/>
      <dgm:t>
        <a:bodyPr/>
        <a:lstStyle/>
        <a:p>
          <a:endParaRPr lang="ru-RU"/>
        </a:p>
      </dgm:t>
    </dgm:pt>
    <dgm:pt modelId="{2FF04357-4C60-47B2-ABA7-F34F2DD98536}" type="sibTrans" cxnId="{1B953493-F6F7-47FE-B292-8924ADD9A5A0}">
      <dgm:prSet/>
      <dgm:spPr/>
      <dgm:t>
        <a:bodyPr/>
        <a:lstStyle/>
        <a:p>
          <a:endParaRPr lang="ru-RU"/>
        </a:p>
      </dgm:t>
    </dgm:pt>
    <dgm:pt modelId="{61D99D17-2746-4EA0-AD49-B2201E3298AB}">
      <dgm:prSet phldrT="[Текст]" custT="1"/>
      <dgm:spPr/>
      <dgm:t>
        <a:bodyPr/>
        <a:lstStyle/>
        <a:p>
          <a:pPr algn="ctr"/>
          <a:endParaRPr lang="ru-RU" sz="1400" dirty="0" smtClean="0">
            <a:latin typeface="Arial" pitchFamily="34" charset="0"/>
            <a:cs typeface="Arial" pitchFamily="34" charset="0"/>
          </a:endParaRPr>
        </a:p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Национальная оборона209,8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Муниципальная политика 6093,5</a:t>
          </a:r>
        </a:p>
        <a:p>
          <a:pPr algn="ctr"/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F346383C-8891-40C0-90C8-ECC53B07E9E8}" type="parTrans" cxnId="{2FFF13D2-4E77-4CFF-9A31-0A14F3F2418D}">
      <dgm:prSet/>
      <dgm:spPr/>
      <dgm:t>
        <a:bodyPr/>
        <a:lstStyle/>
        <a:p>
          <a:endParaRPr lang="ru-RU"/>
        </a:p>
      </dgm:t>
    </dgm:pt>
    <dgm:pt modelId="{6560EDE6-CC5A-4C9D-8A2C-2654E990D14A}" type="sibTrans" cxnId="{2FFF13D2-4E77-4CFF-9A31-0A14F3F2418D}">
      <dgm:prSet/>
      <dgm:spPr/>
      <dgm:t>
        <a:bodyPr/>
        <a:lstStyle/>
        <a:p>
          <a:endParaRPr lang="ru-RU"/>
        </a:p>
      </dgm:t>
    </dgm:pt>
    <dgm:pt modelId="{B17E2703-ED7C-40C1-AA5F-205C0BB9EA84}" type="pres">
      <dgm:prSet presAssocID="{227A101D-8088-4F21-A936-43AB877355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FA62D0-0599-45E8-836F-576228845A69}" type="pres">
      <dgm:prSet presAssocID="{68068276-3353-4C66-B853-CC5F797C3845}" presName="comp" presStyleCnt="0"/>
      <dgm:spPr/>
      <dgm:t>
        <a:bodyPr/>
        <a:lstStyle/>
        <a:p>
          <a:endParaRPr lang="ru-RU"/>
        </a:p>
      </dgm:t>
    </dgm:pt>
    <dgm:pt modelId="{1331ED41-3DD3-4EE3-8258-251B37A8AA34}" type="pres">
      <dgm:prSet presAssocID="{68068276-3353-4C66-B853-CC5F797C3845}" presName="box" presStyleLbl="node1" presStyleIdx="0" presStyleCnt="5" custLinFactNeighborX="33" custLinFactNeighborY="-1255"/>
      <dgm:spPr/>
      <dgm:t>
        <a:bodyPr/>
        <a:lstStyle/>
        <a:p>
          <a:endParaRPr lang="ru-RU"/>
        </a:p>
      </dgm:t>
    </dgm:pt>
    <dgm:pt modelId="{8742C5EE-2DD0-46E4-AB75-87A4D25F8D62}" type="pres">
      <dgm:prSet presAssocID="{68068276-3353-4C66-B853-CC5F797C3845}" presName="img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5312841-41DD-44DE-9A9C-3DB5A027B561}" type="pres">
      <dgm:prSet presAssocID="{68068276-3353-4C66-B853-CC5F797C3845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298ED-D5A6-459E-9653-B88A0D7DE72D}" type="pres">
      <dgm:prSet presAssocID="{4703BA0D-A422-491D-9631-D7CB8F56E314}" presName="spacer" presStyleCnt="0"/>
      <dgm:spPr/>
      <dgm:t>
        <a:bodyPr/>
        <a:lstStyle/>
        <a:p>
          <a:endParaRPr lang="ru-RU"/>
        </a:p>
      </dgm:t>
    </dgm:pt>
    <dgm:pt modelId="{94272FED-D994-4743-844C-5070BB732343}" type="pres">
      <dgm:prSet presAssocID="{E313B81E-1751-4C21-8155-E4E5788F26D3}" presName="comp" presStyleCnt="0"/>
      <dgm:spPr/>
      <dgm:t>
        <a:bodyPr/>
        <a:lstStyle/>
        <a:p>
          <a:endParaRPr lang="ru-RU"/>
        </a:p>
      </dgm:t>
    </dgm:pt>
    <dgm:pt modelId="{3D57390B-957B-42E2-9EEB-3D286DE16B84}" type="pres">
      <dgm:prSet presAssocID="{E313B81E-1751-4C21-8155-E4E5788F26D3}" presName="box" presStyleLbl="node1" presStyleIdx="1" presStyleCnt="5" custLinFactNeighborX="968" custLinFactNeighborY="-15654"/>
      <dgm:spPr/>
      <dgm:t>
        <a:bodyPr/>
        <a:lstStyle/>
        <a:p>
          <a:endParaRPr lang="ru-RU"/>
        </a:p>
      </dgm:t>
    </dgm:pt>
    <dgm:pt modelId="{DC3D1057-3911-49DC-8B4B-4F8305BF098A}" type="pres">
      <dgm:prSet presAssocID="{E313B81E-1751-4C21-8155-E4E5788F26D3}" presName="img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CE55AF3-693F-4ADA-963D-E4F57667994B}" type="pres">
      <dgm:prSet presAssocID="{E313B81E-1751-4C21-8155-E4E5788F26D3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514FB-D7EB-4AA8-B2BD-147960D9F9FC}" type="pres">
      <dgm:prSet presAssocID="{A953BF2A-CE73-464D-9553-D0EF45A6271B}" presName="spacer" presStyleCnt="0"/>
      <dgm:spPr/>
      <dgm:t>
        <a:bodyPr/>
        <a:lstStyle/>
        <a:p>
          <a:endParaRPr lang="ru-RU"/>
        </a:p>
      </dgm:t>
    </dgm:pt>
    <dgm:pt modelId="{931DB2C6-6A18-4320-B852-C2613EDB2FA8}" type="pres">
      <dgm:prSet presAssocID="{0CB101B1-31FC-4497-B774-302BD4E2A2CB}" presName="comp" presStyleCnt="0"/>
      <dgm:spPr/>
      <dgm:t>
        <a:bodyPr/>
        <a:lstStyle/>
        <a:p>
          <a:endParaRPr lang="ru-RU"/>
        </a:p>
      </dgm:t>
    </dgm:pt>
    <dgm:pt modelId="{67233FA9-89F9-43A8-9F80-99BA1DBCD9E3}" type="pres">
      <dgm:prSet presAssocID="{0CB101B1-31FC-4497-B774-302BD4E2A2CB}" presName="box" presStyleLbl="node1" presStyleIdx="2" presStyleCnt="5" custScaleY="155245" custLinFactNeighborX="7022" custLinFactNeighborY="4932"/>
      <dgm:spPr/>
      <dgm:t>
        <a:bodyPr/>
        <a:lstStyle/>
        <a:p>
          <a:endParaRPr lang="ru-RU"/>
        </a:p>
      </dgm:t>
    </dgm:pt>
    <dgm:pt modelId="{B43CAF5A-DF0E-47F1-8B84-50B2394B9328}" type="pres">
      <dgm:prSet presAssocID="{0CB101B1-31FC-4497-B774-302BD4E2A2CB}" presName="img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D0EA491-65AE-4061-9E58-F527A96B4B18}" type="pres">
      <dgm:prSet presAssocID="{0CB101B1-31FC-4497-B774-302BD4E2A2CB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75768-0ECA-4AFD-96FD-19990CEB488B}" type="pres">
      <dgm:prSet presAssocID="{A20E049E-2BD9-47CC-87E7-27BD5E13D5CD}" presName="spacer" presStyleCnt="0"/>
      <dgm:spPr/>
      <dgm:t>
        <a:bodyPr/>
        <a:lstStyle/>
        <a:p>
          <a:endParaRPr lang="ru-RU"/>
        </a:p>
      </dgm:t>
    </dgm:pt>
    <dgm:pt modelId="{7D4D5190-7A99-4EE3-BF13-894BFF6BFA1A}" type="pres">
      <dgm:prSet presAssocID="{8061A499-68BB-4517-AEA3-079F9BE298A5}" presName="comp" presStyleCnt="0"/>
      <dgm:spPr/>
      <dgm:t>
        <a:bodyPr/>
        <a:lstStyle/>
        <a:p>
          <a:endParaRPr lang="ru-RU"/>
        </a:p>
      </dgm:t>
    </dgm:pt>
    <dgm:pt modelId="{681E65EC-7E48-44FF-9933-C4F2C62D5FC2}" type="pres">
      <dgm:prSet presAssocID="{8061A499-68BB-4517-AEA3-079F9BE298A5}" presName="box" presStyleLbl="node1" presStyleIdx="3" presStyleCnt="5"/>
      <dgm:spPr/>
      <dgm:t>
        <a:bodyPr/>
        <a:lstStyle/>
        <a:p>
          <a:endParaRPr lang="ru-RU"/>
        </a:p>
      </dgm:t>
    </dgm:pt>
    <dgm:pt modelId="{7DE197FE-AADA-44C3-8B2B-CF16D12E116A}" type="pres">
      <dgm:prSet presAssocID="{8061A499-68BB-4517-AEA3-079F9BE298A5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5C59F69-595E-4B67-B539-081BDD40D04C}" type="pres">
      <dgm:prSet presAssocID="{8061A499-68BB-4517-AEA3-079F9BE298A5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A3499-CF7C-4437-BB77-60DAFC4E26ED}" type="pres">
      <dgm:prSet presAssocID="{2FF04357-4C60-47B2-ABA7-F34F2DD98536}" presName="spacer" presStyleCnt="0"/>
      <dgm:spPr/>
      <dgm:t>
        <a:bodyPr/>
        <a:lstStyle/>
        <a:p>
          <a:endParaRPr lang="ru-RU"/>
        </a:p>
      </dgm:t>
    </dgm:pt>
    <dgm:pt modelId="{E9C9C0DB-7628-4918-95C6-35F53D811906}" type="pres">
      <dgm:prSet presAssocID="{61D99D17-2746-4EA0-AD49-B2201E3298AB}" presName="comp" presStyleCnt="0"/>
      <dgm:spPr/>
      <dgm:t>
        <a:bodyPr/>
        <a:lstStyle/>
        <a:p>
          <a:endParaRPr lang="ru-RU"/>
        </a:p>
      </dgm:t>
    </dgm:pt>
    <dgm:pt modelId="{0CE79A18-16FB-4FBF-9129-D4AB1E2AEE32}" type="pres">
      <dgm:prSet presAssocID="{61D99D17-2746-4EA0-AD49-B2201E3298AB}" presName="box" presStyleLbl="node1" presStyleIdx="4" presStyleCnt="5" custScaleY="87019" custLinFactNeighborX="-33333" custLinFactNeighborY="3355"/>
      <dgm:spPr/>
      <dgm:t>
        <a:bodyPr/>
        <a:lstStyle/>
        <a:p>
          <a:endParaRPr lang="ru-RU"/>
        </a:p>
      </dgm:t>
    </dgm:pt>
    <dgm:pt modelId="{3A722FFA-D144-4D82-A948-F625B32E43B9}" type="pres">
      <dgm:prSet presAssocID="{61D99D17-2746-4EA0-AD49-B2201E3298AB}" presName="img" presStyleLbl="fgImgPlace1" presStyleIdx="4" presStyleCnt="5" custScaleY="9792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CE6E21C-486E-4E7A-97E6-FE3F941B762A}" type="pres">
      <dgm:prSet presAssocID="{61D99D17-2746-4EA0-AD49-B2201E3298AB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B4E29A-2CC4-4FC6-89D8-76C393B4688A}" type="presOf" srcId="{0CB101B1-31FC-4497-B774-302BD4E2A2CB}" destId="{ED0EA491-65AE-4061-9E58-F527A96B4B18}" srcOrd="1" destOrd="0" presId="urn:microsoft.com/office/officeart/2005/8/layout/vList4#4"/>
    <dgm:cxn modelId="{681CF73B-0BEB-48A8-9792-8DCB7D73768E}" type="presOf" srcId="{61D99D17-2746-4EA0-AD49-B2201E3298AB}" destId="{0CE79A18-16FB-4FBF-9129-D4AB1E2AEE32}" srcOrd="0" destOrd="0" presId="urn:microsoft.com/office/officeart/2005/8/layout/vList4#4"/>
    <dgm:cxn modelId="{E5C7C694-70A4-4C23-97F6-EDA5A3D240A2}" srcId="{227A101D-8088-4F21-A936-43AB877355D2}" destId="{E313B81E-1751-4C21-8155-E4E5788F26D3}" srcOrd="1" destOrd="0" parTransId="{E23ADDFA-5A80-4A69-A248-6C133368E902}" sibTransId="{A953BF2A-CE73-464D-9553-D0EF45A6271B}"/>
    <dgm:cxn modelId="{1A2FB100-72B6-4289-AA9C-6C2754F49ED1}" type="presOf" srcId="{E313B81E-1751-4C21-8155-E4E5788F26D3}" destId="{ECE55AF3-693F-4ADA-963D-E4F57667994B}" srcOrd="1" destOrd="0" presId="urn:microsoft.com/office/officeart/2005/8/layout/vList4#4"/>
    <dgm:cxn modelId="{1375C534-7DD0-4509-8B39-0CAEB2065C28}" type="presOf" srcId="{0CB101B1-31FC-4497-B774-302BD4E2A2CB}" destId="{67233FA9-89F9-43A8-9F80-99BA1DBCD9E3}" srcOrd="0" destOrd="0" presId="urn:microsoft.com/office/officeart/2005/8/layout/vList4#4"/>
    <dgm:cxn modelId="{A94BDA57-85C1-4D41-93D5-9A0471020926}" type="presOf" srcId="{E313B81E-1751-4C21-8155-E4E5788F26D3}" destId="{3D57390B-957B-42E2-9EEB-3D286DE16B84}" srcOrd="0" destOrd="0" presId="urn:microsoft.com/office/officeart/2005/8/layout/vList4#4"/>
    <dgm:cxn modelId="{046E21C5-72BE-4C64-BFEF-FDC7BF94025C}" type="presOf" srcId="{8061A499-68BB-4517-AEA3-079F9BE298A5}" destId="{15C59F69-595E-4B67-B539-081BDD40D04C}" srcOrd="1" destOrd="0" presId="urn:microsoft.com/office/officeart/2005/8/layout/vList4#4"/>
    <dgm:cxn modelId="{0013D753-95DD-4DDF-B837-B6F33ED09804}" type="presOf" srcId="{8061A499-68BB-4517-AEA3-079F9BE298A5}" destId="{681E65EC-7E48-44FF-9933-C4F2C62D5FC2}" srcOrd="0" destOrd="0" presId="urn:microsoft.com/office/officeart/2005/8/layout/vList4#4"/>
    <dgm:cxn modelId="{C9092122-ADFA-4A55-80AB-D9C36FBE78AA}" type="presOf" srcId="{227A101D-8088-4F21-A936-43AB877355D2}" destId="{B17E2703-ED7C-40C1-AA5F-205C0BB9EA84}" srcOrd="0" destOrd="0" presId="urn:microsoft.com/office/officeart/2005/8/layout/vList4#4"/>
    <dgm:cxn modelId="{1B953493-F6F7-47FE-B292-8924ADD9A5A0}" srcId="{227A101D-8088-4F21-A936-43AB877355D2}" destId="{8061A499-68BB-4517-AEA3-079F9BE298A5}" srcOrd="3" destOrd="0" parTransId="{55E260D4-7E74-422F-989D-1A883D30C42B}" sibTransId="{2FF04357-4C60-47B2-ABA7-F34F2DD98536}"/>
    <dgm:cxn modelId="{0645B3FE-FB23-43A9-9A86-673F15DE73DF}" type="presOf" srcId="{61D99D17-2746-4EA0-AD49-B2201E3298AB}" destId="{4CE6E21C-486E-4E7A-97E6-FE3F941B762A}" srcOrd="1" destOrd="0" presId="urn:microsoft.com/office/officeart/2005/8/layout/vList4#4"/>
    <dgm:cxn modelId="{31EE567C-073A-496A-9554-220EB16EDAAA}" srcId="{227A101D-8088-4F21-A936-43AB877355D2}" destId="{68068276-3353-4C66-B853-CC5F797C3845}" srcOrd="0" destOrd="0" parTransId="{CAF82757-7ED5-42C9-BED9-DD03A6740F3B}" sibTransId="{4703BA0D-A422-491D-9631-D7CB8F56E314}"/>
    <dgm:cxn modelId="{A9ABB552-3596-43EC-8017-7AEEC55C7690}" type="presOf" srcId="{68068276-3353-4C66-B853-CC5F797C3845}" destId="{55312841-41DD-44DE-9A9C-3DB5A027B561}" srcOrd="1" destOrd="0" presId="urn:microsoft.com/office/officeart/2005/8/layout/vList4#4"/>
    <dgm:cxn modelId="{21B74C9B-4D99-4C6A-8843-89ABFB737FA8}" type="presOf" srcId="{68068276-3353-4C66-B853-CC5F797C3845}" destId="{1331ED41-3DD3-4EE3-8258-251B37A8AA34}" srcOrd="0" destOrd="0" presId="urn:microsoft.com/office/officeart/2005/8/layout/vList4#4"/>
    <dgm:cxn modelId="{9469BABD-7B52-472A-919C-FD09352CDD3D}" srcId="{227A101D-8088-4F21-A936-43AB877355D2}" destId="{0CB101B1-31FC-4497-B774-302BD4E2A2CB}" srcOrd="2" destOrd="0" parTransId="{72B65FE5-70A3-4544-A451-2D11560A5446}" sibTransId="{A20E049E-2BD9-47CC-87E7-27BD5E13D5CD}"/>
    <dgm:cxn modelId="{2FFF13D2-4E77-4CFF-9A31-0A14F3F2418D}" srcId="{227A101D-8088-4F21-A936-43AB877355D2}" destId="{61D99D17-2746-4EA0-AD49-B2201E3298AB}" srcOrd="4" destOrd="0" parTransId="{F346383C-8891-40C0-90C8-ECC53B07E9E8}" sibTransId="{6560EDE6-CC5A-4C9D-8A2C-2654E990D14A}"/>
    <dgm:cxn modelId="{EFC5FBF3-CC61-4E1D-97DF-2D8880EC8292}" type="presParOf" srcId="{B17E2703-ED7C-40C1-AA5F-205C0BB9EA84}" destId="{72FA62D0-0599-45E8-836F-576228845A69}" srcOrd="0" destOrd="0" presId="urn:microsoft.com/office/officeart/2005/8/layout/vList4#4"/>
    <dgm:cxn modelId="{0075CE6E-4A8E-4272-A9D9-2CCCB7490D48}" type="presParOf" srcId="{72FA62D0-0599-45E8-836F-576228845A69}" destId="{1331ED41-3DD3-4EE3-8258-251B37A8AA34}" srcOrd="0" destOrd="0" presId="urn:microsoft.com/office/officeart/2005/8/layout/vList4#4"/>
    <dgm:cxn modelId="{4307CE12-37D4-45D6-96C9-0609E4048F84}" type="presParOf" srcId="{72FA62D0-0599-45E8-836F-576228845A69}" destId="{8742C5EE-2DD0-46E4-AB75-87A4D25F8D62}" srcOrd="1" destOrd="0" presId="urn:microsoft.com/office/officeart/2005/8/layout/vList4#4"/>
    <dgm:cxn modelId="{9F2B9020-7D19-475D-9AB0-8745F61A2D31}" type="presParOf" srcId="{72FA62D0-0599-45E8-836F-576228845A69}" destId="{55312841-41DD-44DE-9A9C-3DB5A027B561}" srcOrd="2" destOrd="0" presId="urn:microsoft.com/office/officeart/2005/8/layout/vList4#4"/>
    <dgm:cxn modelId="{9AEE41D3-AAD7-48DD-A3C7-ECE365224F5E}" type="presParOf" srcId="{B17E2703-ED7C-40C1-AA5F-205C0BB9EA84}" destId="{F66298ED-D5A6-459E-9653-B88A0D7DE72D}" srcOrd="1" destOrd="0" presId="urn:microsoft.com/office/officeart/2005/8/layout/vList4#4"/>
    <dgm:cxn modelId="{DD467B83-081B-4931-8D0B-81AD3F474DFA}" type="presParOf" srcId="{B17E2703-ED7C-40C1-AA5F-205C0BB9EA84}" destId="{94272FED-D994-4743-844C-5070BB732343}" srcOrd="2" destOrd="0" presId="urn:microsoft.com/office/officeart/2005/8/layout/vList4#4"/>
    <dgm:cxn modelId="{63A50CDE-FB6F-4A95-BFE4-2656A46944D3}" type="presParOf" srcId="{94272FED-D994-4743-844C-5070BB732343}" destId="{3D57390B-957B-42E2-9EEB-3D286DE16B84}" srcOrd="0" destOrd="0" presId="urn:microsoft.com/office/officeart/2005/8/layout/vList4#4"/>
    <dgm:cxn modelId="{C740E511-464D-4FCC-9061-C71017C2DD12}" type="presParOf" srcId="{94272FED-D994-4743-844C-5070BB732343}" destId="{DC3D1057-3911-49DC-8B4B-4F8305BF098A}" srcOrd="1" destOrd="0" presId="urn:microsoft.com/office/officeart/2005/8/layout/vList4#4"/>
    <dgm:cxn modelId="{B6251462-5441-48AF-8A2A-9724AED218D4}" type="presParOf" srcId="{94272FED-D994-4743-844C-5070BB732343}" destId="{ECE55AF3-693F-4ADA-963D-E4F57667994B}" srcOrd="2" destOrd="0" presId="urn:microsoft.com/office/officeart/2005/8/layout/vList4#4"/>
    <dgm:cxn modelId="{13235F9C-AC05-42A8-8DC9-71F02639673D}" type="presParOf" srcId="{B17E2703-ED7C-40C1-AA5F-205C0BB9EA84}" destId="{A2C514FB-D7EB-4AA8-B2BD-147960D9F9FC}" srcOrd="3" destOrd="0" presId="urn:microsoft.com/office/officeart/2005/8/layout/vList4#4"/>
    <dgm:cxn modelId="{E5C8CE67-4A71-4441-92BB-3AB12A55238A}" type="presParOf" srcId="{B17E2703-ED7C-40C1-AA5F-205C0BB9EA84}" destId="{931DB2C6-6A18-4320-B852-C2613EDB2FA8}" srcOrd="4" destOrd="0" presId="urn:microsoft.com/office/officeart/2005/8/layout/vList4#4"/>
    <dgm:cxn modelId="{65A4D738-40C9-4442-A762-8B3E4F70C4F3}" type="presParOf" srcId="{931DB2C6-6A18-4320-B852-C2613EDB2FA8}" destId="{67233FA9-89F9-43A8-9F80-99BA1DBCD9E3}" srcOrd="0" destOrd="0" presId="urn:microsoft.com/office/officeart/2005/8/layout/vList4#4"/>
    <dgm:cxn modelId="{1B3868CD-FA3F-4742-9E5C-820AA6559B0A}" type="presParOf" srcId="{931DB2C6-6A18-4320-B852-C2613EDB2FA8}" destId="{B43CAF5A-DF0E-47F1-8B84-50B2394B9328}" srcOrd="1" destOrd="0" presId="urn:microsoft.com/office/officeart/2005/8/layout/vList4#4"/>
    <dgm:cxn modelId="{94F58E55-7716-4A59-8A9A-F313B350BCBB}" type="presParOf" srcId="{931DB2C6-6A18-4320-B852-C2613EDB2FA8}" destId="{ED0EA491-65AE-4061-9E58-F527A96B4B18}" srcOrd="2" destOrd="0" presId="urn:microsoft.com/office/officeart/2005/8/layout/vList4#4"/>
    <dgm:cxn modelId="{7924035E-C096-4663-9DAC-F7AEBF917317}" type="presParOf" srcId="{B17E2703-ED7C-40C1-AA5F-205C0BB9EA84}" destId="{5D375768-0ECA-4AFD-96FD-19990CEB488B}" srcOrd="5" destOrd="0" presId="urn:microsoft.com/office/officeart/2005/8/layout/vList4#4"/>
    <dgm:cxn modelId="{6124FED0-4ABD-46AE-B260-09247B522DE6}" type="presParOf" srcId="{B17E2703-ED7C-40C1-AA5F-205C0BB9EA84}" destId="{7D4D5190-7A99-4EE3-BF13-894BFF6BFA1A}" srcOrd="6" destOrd="0" presId="urn:microsoft.com/office/officeart/2005/8/layout/vList4#4"/>
    <dgm:cxn modelId="{6B77718C-CC57-465C-893A-4097697EE29F}" type="presParOf" srcId="{7D4D5190-7A99-4EE3-BF13-894BFF6BFA1A}" destId="{681E65EC-7E48-44FF-9933-C4F2C62D5FC2}" srcOrd="0" destOrd="0" presId="urn:microsoft.com/office/officeart/2005/8/layout/vList4#4"/>
    <dgm:cxn modelId="{1BE32A81-661D-4000-931D-54A90F92A22C}" type="presParOf" srcId="{7D4D5190-7A99-4EE3-BF13-894BFF6BFA1A}" destId="{7DE197FE-AADA-44C3-8B2B-CF16D12E116A}" srcOrd="1" destOrd="0" presId="urn:microsoft.com/office/officeart/2005/8/layout/vList4#4"/>
    <dgm:cxn modelId="{7C2932AD-918C-4476-B98B-7E9B66BD7FA5}" type="presParOf" srcId="{7D4D5190-7A99-4EE3-BF13-894BFF6BFA1A}" destId="{15C59F69-595E-4B67-B539-081BDD40D04C}" srcOrd="2" destOrd="0" presId="urn:microsoft.com/office/officeart/2005/8/layout/vList4#4"/>
    <dgm:cxn modelId="{2173DCAF-65E9-452F-80B6-291BA00E11EF}" type="presParOf" srcId="{B17E2703-ED7C-40C1-AA5F-205C0BB9EA84}" destId="{6AFA3499-CF7C-4437-BB77-60DAFC4E26ED}" srcOrd="7" destOrd="0" presId="urn:microsoft.com/office/officeart/2005/8/layout/vList4#4"/>
    <dgm:cxn modelId="{B075F725-7F52-4AC4-BDF6-B1D12BD49941}" type="presParOf" srcId="{B17E2703-ED7C-40C1-AA5F-205C0BB9EA84}" destId="{E9C9C0DB-7628-4918-95C6-35F53D811906}" srcOrd="8" destOrd="0" presId="urn:microsoft.com/office/officeart/2005/8/layout/vList4#4"/>
    <dgm:cxn modelId="{C7A3FF0C-295C-4D5A-A2EA-54E86A40FEDA}" type="presParOf" srcId="{E9C9C0DB-7628-4918-95C6-35F53D811906}" destId="{0CE79A18-16FB-4FBF-9129-D4AB1E2AEE32}" srcOrd="0" destOrd="0" presId="urn:microsoft.com/office/officeart/2005/8/layout/vList4#4"/>
    <dgm:cxn modelId="{81282E19-E287-4EE9-B27A-15520BC42C7A}" type="presParOf" srcId="{E9C9C0DB-7628-4918-95C6-35F53D811906}" destId="{3A722FFA-D144-4D82-A948-F625B32E43B9}" srcOrd="1" destOrd="0" presId="urn:microsoft.com/office/officeart/2005/8/layout/vList4#4"/>
    <dgm:cxn modelId="{541FF7CC-69DE-449D-94BF-A0F40DCA0DE8}" type="presParOf" srcId="{E9C9C0DB-7628-4918-95C6-35F53D811906}" destId="{4CE6E21C-486E-4E7A-97E6-FE3F941B762A}" srcOrd="2" destOrd="0" presId="urn:microsoft.com/office/officeart/2005/8/layout/vList4#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7A101D-8088-4F21-A936-43AB877355D2}" type="doc">
      <dgm:prSet loTypeId="urn:microsoft.com/office/officeart/2005/8/layout/vList4#3" loCatId="list" qsTypeId="urn:microsoft.com/office/officeart/2005/8/quickstyle/3d2#3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E313B81E-1751-4C21-8155-E4E5788F26D3}">
      <dgm:prSet phldrT="[Текст]" custT="1"/>
      <dgm:spPr/>
      <dgm:t>
        <a:bodyPr anchor="ctr"/>
        <a:lstStyle/>
        <a:p>
          <a:pPr algn="ctr"/>
          <a:endParaRPr lang="ru-RU" sz="1400" dirty="0" smtClean="0">
            <a:latin typeface="+mj-lt"/>
          </a:endParaRPr>
        </a:p>
        <a:p>
          <a:pPr algn="ctr"/>
          <a:r>
            <a:rPr lang="ru-RU" sz="1400" dirty="0" smtClean="0">
              <a:latin typeface="+mj-lt"/>
            </a:rPr>
            <a:t>Налог на доходы физических лиц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287,3</a:t>
          </a:r>
        </a:p>
        <a:p>
          <a:pPr algn="ctr"/>
          <a:endParaRPr lang="ru-RU" sz="1400" dirty="0" smtClean="0">
            <a:latin typeface="+mj-lt"/>
          </a:endParaRPr>
        </a:p>
      </dgm:t>
    </dgm:pt>
    <dgm:pt modelId="{E23ADDFA-5A80-4A69-A248-6C133368E902}" type="par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A953BF2A-CE73-464D-9553-D0EF45A6271B}" type="sib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C97DEE32-CB06-4791-BCBA-64AB4E8F81A7}">
      <dgm:prSet phldrT="[Текст]" custT="1"/>
      <dgm:spPr/>
      <dgm:t>
        <a:bodyPr anchor="ctr"/>
        <a:lstStyle/>
        <a:p>
          <a:pPr algn="ctr"/>
          <a:r>
            <a:rPr lang="ru-RU" sz="1400" dirty="0" smtClean="0">
              <a:latin typeface="+mj-lt"/>
            </a:rPr>
            <a:t>Налог на совокупный доход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8,9</a:t>
          </a:r>
        </a:p>
      </dgm:t>
    </dgm:pt>
    <dgm:pt modelId="{B02A2E4F-7228-4C2C-B8D2-AA21D4409A13}" type="par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09F77138-88E1-4648-8066-33468F18AA7B}" type="sib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8061A499-68BB-4517-AEA3-079F9BE298A5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Безвозмездные поступления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6356,5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5E260D4-7E74-422F-989D-1A883D30C42B}" type="par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2FF04357-4C60-47B2-ABA7-F34F2DD98536}" type="sib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0B9B2A67-3308-4738-A989-277DB42E2389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Иные доходы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240,2</a:t>
          </a:r>
        </a:p>
      </dgm:t>
    </dgm:pt>
    <dgm:pt modelId="{B59CBA58-19C8-46DB-9EC7-31A700C71AA8}" type="parTrans" cxnId="{AAE36993-FAAE-49CB-88DC-E5A4AA805891}">
      <dgm:prSet/>
      <dgm:spPr/>
      <dgm:t>
        <a:bodyPr/>
        <a:lstStyle/>
        <a:p>
          <a:pPr algn="ctr"/>
          <a:endParaRPr lang="ru-RU"/>
        </a:p>
      </dgm:t>
    </dgm:pt>
    <dgm:pt modelId="{F45485CB-20B1-475E-B0DF-D9C24AC455BE}" type="sibTrans" cxnId="{AAE36993-FAAE-49CB-88DC-E5A4AA805891}">
      <dgm:prSet/>
      <dgm:spPr/>
      <dgm:t>
        <a:bodyPr/>
        <a:lstStyle/>
        <a:p>
          <a:pPr algn="ctr"/>
          <a:endParaRPr lang="ru-RU"/>
        </a:p>
      </dgm:t>
    </dgm:pt>
    <dgm:pt modelId="{0CB101B1-31FC-4497-B774-302BD4E2A2CB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Налог на имущество</a:t>
          </a:r>
        </a:p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1025,4</a:t>
          </a:r>
        </a:p>
      </dgm:t>
    </dgm:pt>
    <dgm:pt modelId="{A20E049E-2BD9-47CC-87E7-27BD5E13D5CD}" type="sibTrans" cxnId="{9469BABD-7B52-472A-919C-FD09352CDD3D}">
      <dgm:prSet/>
      <dgm:spPr/>
      <dgm:t>
        <a:bodyPr/>
        <a:lstStyle/>
        <a:p>
          <a:pPr algn="ctr"/>
          <a:endParaRPr lang="ru-RU"/>
        </a:p>
      </dgm:t>
    </dgm:pt>
    <dgm:pt modelId="{72B65FE5-70A3-4544-A451-2D11560A5446}" type="parTrans" cxnId="{9469BABD-7B52-472A-919C-FD09352CDD3D}">
      <dgm:prSet/>
      <dgm:spPr/>
      <dgm:t>
        <a:bodyPr/>
        <a:lstStyle/>
        <a:p>
          <a:pPr algn="ctr"/>
          <a:endParaRPr lang="ru-RU"/>
        </a:p>
      </dgm:t>
    </dgm:pt>
    <dgm:pt modelId="{B17E2703-ED7C-40C1-AA5F-205C0BB9EA84}" type="pres">
      <dgm:prSet presAssocID="{227A101D-8088-4F21-A936-43AB877355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272FED-D994-4743-844C-5070BB732343}" type="pres">
      <dgm:prSet presAssocID="{E313B81E-1751-4C21-8155-E4E5788F26D3}" presName="comp" presStyleCnt="0"/>
      <dgm:spPr/>
      <dgm:t>
        <a:bodyPr/>
        <a:lstStyle/>
        <a:p>
          <a:endParaRPr lang="ru-RU"/>
        </a:p>
      </dgm:t>
    </dgm:pt>
    <dgm:pt modelId="{3D57390B-957B-42E2-9EEB-3D286DE16B84}" type="pres">
      <dgm:prSet presAssocID="{E313B81E-1751-4C21-8155-E4E5788F26D3}" presName="box" presStyleLbl="node1" presStyleIdx="0" presStyleCnt="5" custLinFactNeighborY="3071"/>
      <dgm:spPr/>
      <dgm:t>
        <a:bodyPr/>
        <a:lstStyle/>
        <a:p>
          <a:endParaRPr lang="ru-RU"/>
        </a:p>
      </dgm:t>
    </dgm:pt>
    <dgm:pt modelId="{DC3D1057-3911-49DC-8B4B-4F8305BF098A}" type="pres">
      <dgm:prSet presAssocID="{E313B81E-1751-4C21-8155-E4E5788F26D3}" presName="img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CE55AF3-693F-4ADA-963D-E4F57667994B}" type="pres">
      <dgm:prSet presAssocID="{E313B81E-1751-4C21-8155-E4E5788F26D3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514FB-D7EB-4AA8-B2BD-147960D9F9FC}" type="pres">
      <dgm:prSet presAssocID="{A953BF2A-CE73-464D-9553-D0EF45A6271B}" presName="spacer" presStyleCnt="0"/>
      <dgm:spPr/>
      <dgm:t>
        <a:bodyPr/>
        <a:lstStyle/>
        <a:p>
          <a:endParaRPr lang="ru-RU"/>
        </a:p>
      </dgm:t>
    </dgm:pt>
    <dgm:pt modelId="{4C4B47A0-B25E-4991-B2ED-6AC55F32B923}" type="pres">
      <dgm:prSet presAssocID="{C97DEE32-CB06-4791-BCBA-64AB4E8F81A7}" presName="comp" presStyleCnt="0"/>
      <dgm:spPr/>
      <dgm:t>
        <a:bodyPr/>
        <a:lstStyle/>
        <a:p>
          <a:endParaRPr lang="ru-RU"/>
        </a:p>
      </dgm:t>
    </dgm:pt>
    <dgm:pt modelId="{D4719953-BCF8-4147-BA01-5072633CA648}" type="pres">
      <dgm:prSet presAssocID="{C97DEE32-CB06-4791-BCBA-64AB4E8F81A7}" presName="box" presStyleLbl="node1" presStyleIdx="1" presStyleCnt="5" custLinFactNeighborY="-360"/>
      <dgm:spPr/>
      <dgm:t>
        <a:bodyPr/>
        <a:lstStyle/>
        <a:p>
          <a:endParaRPr lang="ru-RU"/>
        </a:p>
      </dgm:t>
    </dgm:pt>
    <dgm:pt modelId="{10414709-A3FF-419B-8BA0-6B96893FDF2B}" type="pres">
      <dgm:prSet presAssocID="{C97DEE32-CB06-4791-BCBA-64AB4E8F81A7}" presName="img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EACFEE0-BEE7-4E7A-8CB3-5254697BDBB8}" type="pres">
      <dgm:prSet presAssocID="{C97DEE32-CB06-4791-BCBA-64AB4E8F81A7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85B69-F88F-4A3C-900B-DFE86B169A12}" type="pres">
      <dgm:prSet presAssocID="{09F77138-88E1-4648-8066-33468F18AA7B}" presName="spacer" presStyleCnt="0"/>
      <dgm:spPr/>
      <dgm:t>
        <a:bodyPr/>
        <a:lstStyle/>
        <a:p>
          <a:endParaRPr lang="ru-RU"/>
        </a:p>
      </dgm:t>
    </dgm:pt>
    <dgm:pt modelId="{931DB2C6-6A18-4320-B852-C2613EDB2FA8}" type="pres">
      <dgm:prSet presAssocID="{0CB101B1-31FC-4497-B774-302BD4E2A2CB}" presName="comp" presStyleCnt="0"/>
      <dgm:spPr/>
      <dgm:t>
        <a:bodyPr/>
        <a:lstStyle/>
        <a:p>
          <a:endParaRPr lang="ru-RU"/>
        </a:p>
      </dgm:t>
    </dgm:pt>
    <dgm:pt modelId="{67233FA9-89F9-43A8-9F80-99BA1DBCD9E3}" type="pres">
      <dgm:prSet presAssocID="{0CB101B1-31FC-4497-B774-302BD4E2A2CB}" presName="box" presStyleLbl="node1" presStyleIdx="2" presStyleCnt="5" custLinFactNeighborY="6142"/>
      <dgm:spPr/>
      <dgm:t>
        <a:bodyPr/>
        <a:lstStyle/>
        <a:p>
          <a:endParaRPr lang="ru-RU"/>
        </a:p>
      </dgm:t>
    </dgm:pt>
    <dgm:pt modelId="{B43CAF5A-DF0E-47F1-8B84-50B2394B9328}" type="pres">
      <dgm:prSet presAssocID="{0CB101B1-31FC-4497-B774-302BD4E2A2CB}" presName="img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D0EA491-65AE-4061-9E58-F527A96B4B18}" type="pres">
      <dgm:prSet presAssocID="{0CB101B1-31FC-4497-B774-302BD4E2A2CB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75768-0ECA-4AFD-96FD-19990CEB488B}" type="pres">
      <dgm:prSet presAssocID="{A20E049E-2BD9-47CC-87E7-27BD5E13D5CD}" presName="spacer" presStyleCnt="0"/>
      <dgm:spPr/>
      <dgm:t>
        <a:bodyPr/>
        <a:lstStyle/>
        <a:p>
          <a:endParaRPr lang="ru-RU"/>
        </a:p>
      </dgm:t>
    </dgm:pt>
    <dgm:pt modelId="{7D4D5190-7A99-4EE3-BF13-894BFF6BFA1A}" type="pres">
      <dgm:prSet presAssocID="{8061A499-68BB-4517-AEA3-079F9BE298A5}" presName="comp" presStyleCnt="0"/>
      <dgm:spPr/>
      <dgm:t>
        <a:bodyPr/>
        <a:lstStyle/>
        <a:p>
          <a:endParaRPr lang="ru-RU"/>
        </a:p>
      </dgm:t>
    </dgm:pt>
    <dgm:pt modelId="{681E65EC-7E48-44FF-9933-C4F2C62D5FC2}" type="pres">
      <dgm:prSet presAssocID="{8061A499-68BB-4517-AEA3-079F9BE298A5}" presName="box" presStyleLbl="node1" presStyleIdx="3" presStyleCnt="5"/>
      <dgm:spPr/>
      <dgm:t>
        <a:bodyPr/>
        <a:lstStyle/>
        <a:p>
          <a:endParaRPr lang="ru-RU"/>
        </a:p>
      </dgm:t>
    </dgm:pt>
    <dgm:pt modelId="{7DE197FE-AADA-44C3-8B2B-CF16D12E116A}" type="pres">
      <dgm:prSet presAssocID="{8061A499-68BB-4517-AEA3-079F9BE298A5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5C59F69-595E-4B67-B539-081BDD40D04C}" type="pres">
      <dgm:prSet presAssocID="{8061A499-68BB-4517-AEA3-079F9BE298A5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A3499-CF7C-4437-BB77-60DAFC4E26ED}" type="pres">
      <dgm:prSet presAssocID="{2FF04357-4C60-47B2-ABA7-F34F2DD98536}" presName="spacer" presStyleCnt="0"/>
      <dgm:spPr/>
      <dgm:t>
        <a:bodyPr/>
        <a:lstStyle/>
        <a:p>
          <a:endParaRPr lang="ru-RU"/>
        </a:p>
      </dgm:t>
    </dgm:pt>
    <dgm:pt modelId="{8A66E07E-A0AF-47B7-92C7-CC6CC7F443E5}" type="pres">
      <dgm:prSet presAssocID="{0B9B2A67-3308-4738-A989-277DB42E2389}" presName="comp" presStyleCnt="0"/>
      <dgm:spPr/>
      <dgm:t>
        <a:bodyPr/>
        <a:lstStyle/>
        <a:p>
          <a:endParaRPr lang="ru-RU"/>
        </a:p>
      </dgm:t>
    </dgm:pt>
    <dgm:pt modelId="{3AE17446-860D-4EED-9858-81EAAEE74108}" type="pres">
      <dgm:prSet presAssocID="{0B9B2A67-3308-4738-A989-277DB42E2389}" presName="box" presStyleLbl="node1" presStyleIdx="4" presStyleCnt="5"/>
      <dgm:spPr/>
      <dgm:t>
        <a:bodyPr/>
        <a:lstStyle/>
        <a:p>
          <a:endParaRPr lang="ru-RU"/>
        </a:p>
      </dgm:t>
    </dgm:pt>
    <dgm:pt modelId="{59208E79-B8A7-477C-B741-F3EAF6407C81}" type="pres">
      <dgm:prSet presAssocID="{0B9B2A67-3308-4738-A989-277DB42E2389}" presName="img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DB89233-6C18-422C-8D76-B2F98DAF26EC}" type="pres">
      <dgm:prSet presAssocID="{0B9B2A67-3308-4738-A989-277DB42E2389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E36993-FAAE-49CB-88DC-E5A4AA805891}" srcId="{227A101D-8088-4F21-A936-43AB877355D2}" destId="{0B9B2A67-3308-4738-A989-277DB42E2389}" srcOrd="4" destOrd="0" parTransId="{B59CBA58-19C8-46DB-9EC7-31A700C71AA8}" sibTransId="{F45485CB-20B1-475E-B0DF-D9C24AC455BE}"/>
    <dgm:cxn modelId="{E5C7C694-70A4-4C23-97F6-EDA5A3D240A2}" srcId="{227A101D-8088-4F21-A936-43AB877355D2}" destId="{E313B81E-1751-4C21-8155-E4E5788F26D3}" srcOrd="0" destOrd="0" parTransId="{E23ADDFA-5A80-4A69-A248-6C133368E902}" sibTransId="{A953BF2A-CE73-464D-9553-D0EF45A6271B}"/>
    <dgm:cxn modelId="{43336E8A-8252-47F9-BEE2-A74BF4EB6DF7}" type="presOf" srcId="{E313B81E-1751-4C21-8155-E4E5788F26D3}" destId="{3D57390B-957B-42E2-9EEB-3D286DE16B84}" srcOrd="0" destOrd="0" presId="urn:microsoft.com/office/officeart/2005/8/layout/vList4#3"/>
    <dgm:cxn modelId="{2A96E0CA-5647-4CBD-8561-19ED7AE6A337}" type="presOf" srcId="{0CB101B1-31FC-4497-B774-302BD4E2A2CB}" destId="{ED0EA491-65AE-4061-9E58-F527A96B4B18}" srcOrd="1" destOrd="0" presId="urn:microsoft.com/office/officeart/2005/8/layout/vList4#3"/>
    <dgm:cxn modelId="{85B0C3FE-A314-4CAF-90A3-71B22DE00490}" type="presOf" srcId="{227A101D-8088-4F21-A936-43AB877355D2}" destId="{B17E2703-ED7C-40C1-AA5F-205C0BB9EA84}" srcOrd="0" destOrd="0" presId="urn:microsoft.com/office/officeart/2005/8/layout/vList4#3"/>
    <dgm:cxn modelId="{EF1BB57C-07C0-465E-ABF5-9A149ABA006E}" type="presOf" srcId="{C97DEE32-CB06-4791-BCBA-64AB4E8F81A7}" destId="{D4719953-BCF8-4147-BA01-5072633CA648}" srcOrd="0" destOrd="0" presId="urn:microsoft.com/office/officeart/2005/8/layout/vList4#3"/>
    <dgm:cxn modelId="{FC6983A0-1FF2-4271-A42F-794CD04D17EF}" type="presOf" srcId="{0CB101B1-31FC-4497-B774-302BD4E2A2CB}" destId="{67233FA9-89F9-43A8-9F80-99BA1DBCD9E3}" srcOrd="0" destOrd="0" presId="urn:microsoft.com/office/officeart/2005/8/layout/vList4#3"/>
    <dgm:cxn modelId="{3AC4BAA2-528D-402B-87E6-3118DFC36D03}" srcId="{227A101D-8088-4F21-A936-43AB877355D2}" destId="{C97DEE32-CB06-4791-BCBA-64AB4E8F81A7}" srcOrd="1" destOrd="0" parTransId="{B02A2E4F-7228-4C2C-B8D2-AA21D4409A13}" sibTransId="{09F77138-88E1-4648-8066-33468F18AA7B}"/>
    <dgm:cxn modelId="{2A72C4D5-BF72-4917-AD3A-8DC6121DC43E}" type="presOf" srcId="{C97DEE32-CB06-4791-BCBA-64AB4E8F81A7}" destId="{3EACFEE0-BEE7-4E7A-8CB3-5254697BDBB8}" srcOrd="1" destOrd="0" presId="urn:microsoft.com/office/officeart/2005/8/layout/vList4#3"/>
    <dgm:cxn modelId="{B6B40D11-6F0E-47DA-9256-0FC3FD05E520}" type="presOf" srcId="{8061A499-68BB-4517-AEA3-079F9BE298A5}" destId="{15C59F69-595E-4B67-B539-081BDD40D04C}" srcOrd="1" destOrd="0" presId="urn:microsoft.com/office/officeart/2005/8/layout/vList4#3"/>
    <dgm:cxn modelId="{1629CB3D-E736-45E5-96EE-A7EA3A46DDC7}" type="presOf" srcId="{8061A499-68BB-4517-AEA3-079F9BE298A5}" destId="{681E65EC-7E48-44FF-9933-C4F2C62D5FC2}" srcOrd="0" destOrd="0" presId="urn:microsoft.com/office/officeart/2005/8/layout/vList4#3"/>
    <dgm:cxn modelId="{5CE0D4D3-6B23-4783-808E-56B4B4B0BED0}" type="presOf" srcId="{E313B81E-1751-4C21-8155-E4E5788F26D3}" destId="{ECE55AF3-693F-4ADA-963D-E4F57667994B}" srcOrd="1" destOrd="0" presId="urn:microsoft.com/office/officeart/2005/8/layout/vList4#3"/>
    <dgm:cxn modelId="{1B953493-F6F7-47FE-B292-8924ADD9A5A0}" srcId="{227A101D-8088-4F21-A936-43AB877355D2}" destId="{8061A499-68BB-4517-AEA3-079F9BE298A5}" srcOrd="3" destOrd="0" parTransId="{55E260D4-7E74-422F-989D-1A883D30C42B}" sibTransId="{2FF04357-4C60-47B2-ABA7-F34F2DD98536}"/>
    <dgm:cxn modelId="{F202E3E4-C38F-47F8-AA5B-C102D36AC70F}" type="presOf" srcId="{0B9B2A67-3308-4738-A989-277DB42E2389}" destId="{6DB89233-6C18-422C-8D76-B2F98DAF26EC}" srcOrd="1" destOrd="0" presId="urn:microsoft.com/office/officeart/2005/8/layout/vList4#3"/>
    <dgm:cxn modelId="{9469BABD-7B52-472A-919C-FD09352CDD3D}" srcId="{227A101D-8088-4F21-A936-43AB877355D2}" destId="{0CB101B1-31FC-4497-B774-302BD4E2A2CB}" srcOrd="2" destOrd="0" parTransId="{72B65FE5-70A3-4544-A451-2D11560A5446}" sibTransId="{A20E049E-2BD9-47CC-87E7-27BD5E13D5CD}"/>
    <dgm:cxn modelId="{1A3410A0-9825-47F1-AA67-BE071D85610A}" type="presOf" srcId="{0B9B2A67-3308-4738-A989-277DB42E2389}" destId="{3AE17446-860D-4EED-9858-81EAAEE74108}" srcOrd="0" destOrd="0" presId="urn:microsoft.com/office/officeart/2005/8/layout/vList4#3"/>
    <dgm:cxn modelId="{4C7E3D8E-1D73-47FC-9718-1F7FF07060D1}" type="presParOf" srcId="{B17E2703-ED7C-40C1-AA5F-205C0BB9EA84}" destId="{94272FED-D994-4743-844C-5070BB732343}" srcOrd="0" destOrd="0" presId="urn:microsoft.com/office/officeart/2005/8/layout/vList4#3"/>
    <dgm:cxn modelId="{FA0D5887-C38B-4C60-807F-1025457F91D6}" type="presParOf" srcId="{94272FED-D994-4743-844C-5070BB732343}" destId="{3D57390B-957B-42E2-9EEB-3D286DE16B84}" srcOrd="0" destOrd="0" presId="urn:microsoft.com/office/officeart/2005/8/layout/vList4#3"/>
    <dgm:cxn modelId="{07641F2B-B168-4898-AD6F-69E19DCDF998}" type="presParOf" srcId="{94272FED-D994-4743-844C-5070BB732343}" destId="{DC3D1057-3911-49DC-8B4B-4F8305BF098A}" srcOrd="1" destOrd="0" presId="urn:microsoft.com/office/officeart/2005/8/layout/vList4#3"/>
    <dgm:cxn modelId="{2FFAD028-1AC2-4754-8128-11769AFEB0CD}" type="presParOf" srcId="{94272FED-D994-4743-844C-5070BB732343}" destId="{ECE55AF3-693F-4ADA-963D-E4F57667994B}" srcOrd="2" destOrd="0" presId="urn:microsoft.com/office/officeart/2005/8/layout/vList4#3"/>
    <dgm:cxn modelId="{B6FED21C-D245-4CE3-8EFE-9A79545E8CBB}" type="presParOf" srcId="{B17E2703-ED7C-40C1-AA5F-205C0BB9EA84}" destId="{A2C514FB-D7EB-4AA8-B2BD-147960D9F9FC}" srcOrd="1" destOrd="0" presId="urn:microsoft.com/office/officeart/2005/8/layout/vList4#3"/>
    <dgm:cxn modelId="{52B37207-23D1-4F90-A54D-F3F2E49D6D48}" type="presParOf" srcId="{B17E2703-ED7C-40C1-AA5F-205C0BB9EA84}" destId="{4C4B47A0-B25E-4991-B2ED-6AC55F32B923}" srcOrd="2" destOrd="0" presId="urn:microsoft.com/office/officeart/2005/8/layout/vList4#3"/>
    <dgm:cxn modelId="{67E9AEB5-7DEB-4804-89C7-32A41BEEE2DE}" type="presParOf" srcId="{4C4B47A0-B25E-4991-B2ED-6AC55F32B923}" destId="{D4719953-BCF8-4147-BA01-5072633CA648}" srcOrd="0" destOrd="0" presId="urn:microsoft.com/office/officeart/2005/8/layout/vList4#3"/>
    <dgm:cxn modelId="{B0FC2EB8-38FA-45F5-8486-A2E102162D3C}" type="presParOf" srcId="{4C4B47A0-B25E-4991-B2ED-6AC55F32B923}" destId="{10414709-A3FF-419B-8BA0-6B96893FDF2B}" srcOrd="1" destOrd="0" presId="urn:microsoft.com/office/officeart/2005/8/layout/vList4#3"/>
    <dgm:cxn modelId="{C06E3F03-6D5F-42C8-82DF-E0067C92C00F}" type="presParOf" srcId="{4C4B47A0-B25E-4991-B2ED-6AC55F32B923}" destId="{3EACFEE0-BEE7-4E7A-8CB3-5254697BDBB8}" srcOrd="2" destOrd="0" presId="urn:microsoft.com/office/officeart/2005/8/layout/vList4#3"/>
    <dgm:cxn modelId="{4DC73642-D04E-496C-B733-4E8FFDCB704F}" type="presParOf" srcId="{B17E2703-ED7C-40C1-AA5F-205C0BB9EA84}" destId="{10A85B69-F88F-4A3C-900B-DFE86B169A12}" srcOrd="3" destOrd="0" presId="urn:microsoft.com/office/officeart/2005/8/layout/vList4#3"/>
    <dgm:cxn modelId="{3028E2B5-5791-4406-8072-6EA813E48580}" type="presParOf" srcId="{B17E2703-ED7C-40C1-AA5F-205C0BB9EA84}" destId="{931DB2C6-6A18-4320-B852-C2613EDB2FA8}" srcOrd="4" destOrd="0" presId="urn:microsoft.com/office/officeart/2005/8/layout/vList4#3"/>
    <dgm:cxn modelId="{55E88447-6006-4682-B85E-BB2FC9CBE487}" type="presParOf" srcId="{931DB2C6-6A18-4320-B852-C2613EDB2FA8}" destId="{67233FA9-89F9-43A8-9F80-99BA1DBCD9E3}" srcOrd="0" destOrd="0" presId="urn:microsoft.com/office/officeart/2005/8/layout/vList4#3"/>
    <dgm:cxn modelId="{04006C73-B4F6-4BD1-9857-B4D230D57CD8}" type="presParOf" srcId="{931DB2C6-6A18-4320-B852-C2613EDB2FA8}" destId="{B43CAF5A-DF0E-47F1-8B84-50B2394B9328}" srcOrd="1" destOrd="0" presId="urn:microsoft.com/office/officeart/2005/8/layout/vList4#3"/>
    <dgm:cxn modelId="{95752B12-38E9-431A-BC14-B9CA166C85AE}" type="presParOf" srcId="{931DB2C6-6A18-4320-B852-C2613EDB2FA8}" destId="{ED0EA491-65AE-4061-9E58-F527A96B4B18}" srcOrd="2" destOrd="0" presId="urn:microsoft.com/office/officeart/2005/8/layout/vList4#3"/>
    <dgm:cxn modelId="{822AFD38-52F9-4945-A891-712BFDEECF18}" type="presParOf" srcId="{B17E2703-ED7C-40C1-AA5F-205C0BB9EA84}" destId="{5D375768-0ECA-4AFD-96FD-19990CEB488B}" srcOrd="5" destOrd="0" presId="urn:microsoft.com/office/officeart/2005/8/layout/vList4#3"/>
    <dgm:cxn modelId="{FB8C6D51-D3C8-4FEA-A810-F749A598C254}" type="presParOf" srcId="{B17E2703-ED7C-40C1-AA5F-205C0BB9EA84}" destId="{7D4D5190-7A99-4EE3-BF13-894BFF6BFA1A}" srcOrd="6" destOrd="0" presId="urn:microsoft.com/office/officeart/2005/8/layout/vList4#3"/>
    <dgm:cxn modelId="{9933C04D-EBDE-41CE-A4A1-0F7CBDB28B99}" type="presParOf" srcId="{7D4D5190-7A99-4EE3-BF13-894BFF6BFA1A}" destId="{681E65EC-7E48-44FF-9933-C4F2C62D5FC2}" srcOrd="0" destOrd="0" presId="urn:microsoft.com/office/officeart/2005/8/layout/vList4#3"/>
    <dgm:cxn modelId="{876F717C-8AD7-4AF0-9E60-E99A63ECCD7F}" type="presParOf" srcId="{7D4D5190-7A99-4EE3-BF13-894BFF6BFA1A}" destId="{7DE197FE-AADA-44C3-8B2B-CF16D12E116A}" srcOrd="1" destOrd="0" presId="urn:microsoft.com/office/officeart/2005/8/layout/vList4#3"/>
    <dgm:cxn modelId="{427BC01E-C24A-4DFA-88AF-48A416872789}" type="presParOf" srcId="{7D4D5190-7A99-4EE3-BF13-894BFF6BFA1A}" destId="{15C59F69-595E-4B67-B539-081BDD40D04C}" srcOrd="2" destOrd="0" presId="urn:microsoft.com/office/officeart/2005/8/layout/vList4#3"/>
    <dgm:cxn modelId="{EDA44EF8-7929-4193-92B0-6A3E7274446A}" type="presParOf" srcId="{B17E2703-ED7C-40C1-AA5F-205C0BB9EA84}" destId="{6AFA3499-CF7C-4437-BB77-60DAFC4E26ED}" srcOrd="7" destOrd="0" presId="urn:microsoft.com/office/officeart/2005/8/layout/vList4#3"/>
    <dgm:cxn modelId="{2A173ACA-153E-414C-B321-D3B9CD792CF3}" type="presParOf" srcId="{B17E2703-ED7C-40C1-AA5F-205C0BB9EA84}" destId="{8A66E07E-A0AF-47B7-92C7-CC6CC7F443E5}" srcOrd="8" destOrd="0" presId="urn:microsoft.com/office/officeart/2005/8/layout/vList4#3"/>
    <dgm:cxn modelId="{4030E28A-A447-4203-872D-DE080243025E}" type="presParOf" srcId="{8A66E07E-A0AF-47B7-92C7-CC6CC7F443E5}" destId="{3AE17446-860D-4EED-9858-81EAAEE74108}" srcOrd="0" destOrd="0" presId="urn:microsoft.com/office/officeart/2005/8/layout/vList4#3"/>
    <dgm:cxn modelId="{5A043968-4D1F-4BC3-9BF1-013070A84918}" type="presParOf" srcId="{8A66E07E-A0AF-47B7-92C7-CC6CC7F443E5}" destId="{59208E79-B8A7-477C-B741-F3EAF6407C81}" srcOrd="1" destOrd="0" presId="urn:microsoft.com/office/officeart/2005/8/layout/vList4#3"/>
    <dgm:cxn modelId="{43441E37-2EF5-4B68-A682-6AED7306454C}" type="presParOf" srcId="{8A66E07E-A0AF-47B7-92C7-CC6CC7F443E5}" destId="{6DB89233-6C18-422C-8D76-B2F98DAF26EC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7A101D-8088-4F21-A936-43AB877355D2}" type="doc">
      <dgm:prSet loTypeId="urn:microsoft.com/office/officeart/2005/8/layout/vList4#3" loCatId="list" qsTypeId="urn:microsoft.com/office/officeart/2005/8/quickstyle/3d2#4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E313B81E-1751-4C21-8155-E4E5788F26D3}">
      <dgm:prSet phldrT="[Текст]" custT="1"/>
      <dgm:spPr/>
      <dgm:t>
        <a:bodyPr anchor="ctr"/>
        <a:lstStyle/>
        <a:p>
          <a:pPr algn="ctr"/>
          <a:endParaRPr lang="ru-RU" sz="1400" dirty="0" smtClean="0">
            <a:latin typeface="+mj-lt"/>
          </a:endParaRPr>
        </a:p>
        <a:p>
          <a:pPr algn="ctr"/>
          <a:r>
            <a:rPr lang="ru-RU" sz="1400" dirty="0" smtClean="0">
              <a:latin typeface="+mj-lt"/>
            </a:rPr>
            <a:t>Налог на доходы физических лиц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716,6</a:t>
          </a:r>
        </a:p>
        <a:p>
          <a:pPr algn="ctr"/>
          <a:endParaRPr lang="ru-RU" sz="1400" dirty="0" smtClean="0">
            <a:latin typeface="+mj-lt"/>
          </a:endParaRPr>
        </a:p>
      </dgm:t>
    </dgm:pt>
    <dgm:pt modelId="{E23ADDFA-5A80-4A69-A248-6C133368E902}" type="par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A953BF2A-CE73-464D-9553-D0EF45A6271B}" type="sib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C97DEE32-CB06-4791-BCBA-64AB4E8F81A7}">
      <dgm:prSet phldrT="[Текст]" custT="1"/>
      <dgm:spPr/>
      <dgm:t>
        <a:bodyPr anchor="ctr"/>
        <a:lstStyle/>
        <a:p>
          <a:pPr algn="ctr"/>
          <a:r>
            <a:rPr lang="ru-RU" sz="1400" dirty="0" smtClean="0">
              <a:latin typeface="+mj-lt"/>
            </a:rPr>
            <a:t>Единый с/х </a:t>
          </a:r>
          <a:r>
            <a:rPr lang="ru-RU" sz="1400" dirty="0" err="1" smtClean="0">
              <a:latin typeface="+mj-lt"/>
            </a:rPr>
            <a:t>нлог</a:t>
          </a:r>
          <a:endParaRPr lang="ru-RU" sz="1400" dirty="0" smtClean="0">
            <a:latin typeface="+mj-lt"/>
          </a:endParaRP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rPr>
            <a:t>209,0</a:t>
          </a:r>
          <a:endParaRPr lang="ru-RU" sz="1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02A2E4F-7228-4C2C-B8D2-AA21D4409A13}" type="par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09F77138-88E1-4648-8066-33468F18AA7B}" type="sib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8061A499-68BB-4517-AEA3-079F9BE298A5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Безвозмездные поступления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9692,7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5E260D4-7E74-422F-989D-1A883D30C42B}" type="par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2FF04357-4C60-47B2-ABA7-F34F2DD98536}" type="sib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0B9B2A67-3308-4738-A989-277DB42E2389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Иные доходы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5,6</a:t>
          </a:r>
        </a:p>
      </dgm:t>
    </dgm:pt>
    <dgm:pt modelId="{B59CBA58-19C8-46DB-9EC7-31A700C71AA8}" type="parTrans" cxnId="{AAE36993-FAAE-49CB-88DC-E5A4AA805891}">
      <dgm:prSet/>
      <dgm:spPr/>
      <dgm:t>
        <a:bodyPr/>
        <a:lstStyle/>
        <a:p>
          <a:pPr algn="ctr"/>
          <a:endParaRPr lang="ru-RU"/>
        </a:p>
      </dgm:t>
    </dgm:pt>
    <dgm:pt modelId="{F45485CB-20B1-475E-B0DF-D9C24AC455BE}" type="sibTrans" cxnId="{AAE36993-FAAE-49CB-88DC-E5A4AA805891}">
      <dgm:prSet/>
      <dgm:spPr/>
      <dgm:t>
        <a:bodyPr/>
        <a:lstStyle/>
        <a:p>
          <a:pPr algn="ctr"/>
          <a:endParaRPr lang="ru-RU"/>
        </a:p>
      </dgm:t>
    </dgm:pt>
    <dgm:pt modelId="{0CB101B1-31FC-4497-B774-302BD4E2A2CB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Земельный налог</a:t>
          </a:r>
        </a:p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3094,5</a:t>
          </a:r>
        </a:p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Налог на имущество физических лиц  128,1</a:t>
          </a:r>
        </a:p>
      </dgm:t>
    </dgm:pt>
    <dgm:pt modelId="{A20E049E-2BD9-47CC-87E7-27BD5E13D5CD}" type="sibTrans" cxnId="{9469BABD-7B52-472A-919C-FD09352CDD3D}">
      <dgm:prSet/>
      <dgm:spPr/>
      <dgm:t>
        <a:bodyPr/>
        <a:lstStyle/>
        <a:p>
          <a:pPr algn="ctr"/>
          <a:endParaRPr lang="ru-RU"/>
        </a:p>
      </dgm:t>
    </dgm:pt>
    <dgm:pt modelId="{72B65FE5-70A3-4544-A451-2D11560A5446}" type="parTrans" cxnId="{9469BABD-7B52-472A-919C-FD09352CDD3D}">
      <dgm:prSet/>
      <dgm:spPr/>
      <dgm:t>
        <a:bodyPr/>
        <a:lstStyle/>
        <a:p>
          <a:pPr algn="ctr"/>
          <a:endParaRPr lang="ru-RU"/>
        </a:p>
      </dgm:t>
    </dgm:pt>
    <dgm:pt modelId="{B17E2703-ED7C-40C1-AA5F-205C0BB9EA84}" type="pres">
      <dgm:prSet presAssocID="{227A101D-8088-4F21-A936-43AB877355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272FED-D994-4743-844C-5070BB732343}" type="pres">
      <dgm:prSet presAssocID="{E313B81E-1751-4C21-8155-E4E5788F26D3}" presName="comp" presStyleCnt="0"/>
      <dgm:spPr/>
      <dgm:t>
        <a:bodyPr/>
        <a:lstStyle/>
        <a:p>
          <a:endParaRPr lang="ru-RU"/>
        </a:p>
      </dgm:t>
    </dgm:pt>
    <dgm:pt modelId="{3D57390B-957B-42E2-9EEB-3D286DE16B84}" type="pres">
      <dgm:prSet presAssocID="{E313B81E-1751-4C21-8155-E4E5788F26D3}" presName="box" presStyleLbl="node1" presStyleIdx="0" presStyleCnt="5" custLinFactNeighborY="3071"/>
      <dgm:spPr/>
      <dgm:t>
        <a:bodyPr/>
        <a:lstStyle/>
        <a:p>
          <a:endParaRPr lang="ru-RU"/>
        </a:p>
      </dgm:t>
    </dgm:pt>
    <dgm:pt modelId="{DC3D1057-3911-49DC-8B4B-4F8305BF098A}" type="pres">
      <dgm:prSet presAssocID="{E313B81E-1751-4C21-8155-E4E5788F26D3}" presName="img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CE55AF3-693F-4ADA-963D-E4F57667994B}" type="pres">
      <dgm:prSet presAssocID="{E313B81E-1751-4C21-8155-E4E5788F26D3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514FB-D7EB-4AA8-B2BD-147960D9F9FC}" type="pres">
      <dgm:prSet presAssocID="{A953BF2A-CE73-464D-9553-D0EF45A6271B}" presName="spacer" presStyleCnt="0"/>
      <dgm:spPr/>
      <dgm:t>
        <a:bodyPr/>
        <a:lstStyle/>
        <a:p>
          <a:endParaRPr lang="ru-RU"/>
        </a:p>
      </dgm:t>
    </dgm:pt>
    <dgm:pt modelId="{4C4B47A0-B25E-4991-B2ED-6AC55F32B923}" type="pres">
      <dgm:prSet presAssocID="{C97DEE32-CB06-4791-BCBA-64AB4E8F81A7}" presName="comp" presStyleCnt="0"/>
      <dgm:spPr/>
      <dgm:t>
        <a:bodyPr/>
        <a:lstStyle/>
        <a:p>
          <a:endParaRPr lang="ru-RU"/>
        </a:p>
      </dgm:t>
    </dgm:pt>
    <dgm:pt modelId="{D4719953-BCF8-4147-BA01-5072633CA648}" type="pres">
      <dgm:prSet presAssocID="{C97DEE32-CB06-4791-BCBA-64AB4E8F81A7}" presName="box" presStyleLbl="node1" presStyleIdx="1" presStyleCnt="5" custLinFactNeighborX="6580" custLinFactNeighborY="4551"/>
      <dgm:spPr/>
      <dgm:t>
        <a:bodyPr/>
        <a:lstStyle/>
        <a:p>
          <a:endParaRPr lang="ru-RU"/>
        </a:p>
      </dgm:t>
    </dgm:pt>
    <dgm:pt modelId="{10414709-A3FF-419B-8BA0-6B96893FDF2B}" type="pres">
      <dgm:prSet presAssocID="{C97DEE32-CB06-4791-BCBA-64AB4E8F81A7}" presName="img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EACFEE0-BEE7-4E7A-8CB3-5254697BDBB8}" type="pres">
      <dgm:prSet presAssocID="{C97DEE32-CB06-4791-BCBA-64AB4E8F81A7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85B69-F88F-4A3C-900B-DFE86B169A12}" type="pres">
      <dgm:prSet presAssocID="{09F77138-88E1-4648-8066-33468F18AA7B}" presName="spacer" presStyleCnt="0"/>
      <dgm:spPr/>
      <dgm:t>
        <a:bodyPr/>
        <a:lstStyle/>
        <a:p>
          <a:endParaRPr lang="ru-RU"/>
        </a:p>
      </dgm:t>
    </dgm:pt>
    <dgm:pt modelId="{931DB2C6-6A18-4320-B852-C2613EDB2FA8}" type="pres">
      <dgm:prSet presAssocID="{0CB101B1-31FC-4497-B774-302BD4E2A2CB}" presName="comp" presStyleCnt="0"/>
      <dgm:spPr/>
      <dgm:t>
        <a:bodyPr/>
        <a:lstStyle/>
        <a:p>
          <a:endParaRPr lang="ru-RU"/>
        </a:p>
      </dgm:t>
    </dgm:pt>
    <dgm:pt modelId="{67233FA9-89F9-43A8-9F80-99BA1DBCD9E3}" type="pres">
      <dgm:prSet presAssocID="{0CB101B1-31FC-4497-B774-302BD4E2A2CB}" presName="box" presStyleLbl="node1" presStyleIdx="2" presStyleCnt="5" custLinFactNeighborY="6142"/>
      <dgm:spPr/>
      <dgm:t>
        <a:bodyPr/>
        <a:lstStyle/>
        <a:p>
          <a:endParaRPr lang="ru-RU"/>
        </a:p>
      </dgm:t>
    </dgm:pt>
    <dgm:pt modelId="{B43CAF5A-DF0E-47F1-8B84-50B2394B9328}" type="pres">
      <dgm:prSet presAssocID="{0CB101B1-31FC-4497-B774-302BD4E2A2CB}" presName="img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D0EA491-65AE-4061-9E58-F527A96B4B18}" type="pres">
      <dgm:prSet presAssocID="{0CB101B1-31FC-4497-B774-302BD4E2A2CB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75768-0ECA-4AFD-96FD-19990CEB488B}" type="pres">
      <dgm:prSet presAssocID="{A20E049E-2BD9-47CC-87E7-27BD5E13D5CD}" presName="spacer" presStyleCnt="0"/>
      <dgm:spPr/>
      <dgm:t>
        <a:bodyPr/>
        <a:lstStyle/>
        <a:p>
          <a:endParaRPr lang="ru-RU"/>
        </a:p>
      </dgm:t>
    </dgm:pt>
    <dgm:pt modelId="{7D4D5190-7A99-4EE3-BF13-894BFF6BFA1A}" type="pres">
      <dgm:prSet presAssocID="{8061A499-68BB-4517-AEA3-079F9BE298A5}" presName="comp" presStyleCnt="0"/>
      <dgm:spPr/>
      <dgm:t>
        <a:bodyPr/>
        <a:lstStyle/>
        <a:p>
          <a:endParaRPr lang="ru-RU"/>
        </a:p>
      </dgm:t>
    </dgm:pt>
    <dgm:pt modelId="{681E65EC-7E48-44FF-9933-C4F2C62D5FC2}" type="pres">
      <dgm:prSet presAssocID="{8061A499-68BB-4517-AEA3-079F9BE298A5}" presName="box" presStyleLbl="node1" presStyleIdx="3" presStyleCnt="5"/>
      <dgm:spPr/>
      <dgm:t>
        <a:bodyPr/>
        <a:lstStyle/>
        <a:p>
          <a:endParaRPr lang="ru-RU"/>
        </a:p>
      </dgm:t>
    </dgm:pt>
    <dgm:pt modelId="{7DE197FE-AADA-44C3-8B2B-CF16D12E116A}" type="pres">
      <dgm:prSet presAssocID="{8061A499-68BB-4517-AEA3-079F9BE298A5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5C59F69-595E-4B67-B539-081BDD40D04C}" type="pres">
      <dgm:prSet presAssocID="{8061A499-68BB-4517-AEA3-079F9BE298A5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A3499-CF7C-4437-BB77-60DAFC4E26ED}" type="pres">
      <dgm:prSet presAssocID="{2FF04357-4C60-47B2-ABA7-F34F2DD98536}" presName="spacer" presStyleCnt="0"/>
      <dgm:spPr/>
      <dgm:t>
        <a:bodyPr/>
        <a:lstStyle/>
        <a:p>
          <a:endParaRPr lang="ru-RU"/>
        </a:p>
      </dgm:t>
    </dgm:pt>
    <dgm:pt modelId="{8A66E07E-A0AF-47B7-92C7-CC6CC7F443E5}" type="pres">
      <dgm:prSet presAssocID="{0B9B2A67-3308-4738-A989-277DB42E2389}" presName="comp" presStyleCnt="0"/>
      <dgm:spPr/>
      <dgm:t>
        <a:bodyPr/>
        <a:lstStyle/>
        <a:p>
          <a:endParaRPr lang="ru-RU"/>
        </a:p>
      </dgm:t>
    </dgm:pt>
    <dgm:pt modelId="{3AE17446-860D-4EED-9858-81EAAEE74108}" type="pres">
      <dgm:prSet presAssocID="{0B9B2A67-3308-4738-A989-277DB42E2389}" presName="box" presStyleLbl="node1" presStyleIdx="4" presStyleCnt="5" custLinFactNeighborX="1913" custLinFactNeighborY="1357"/>
      <dgm:spPr/>
      <dgm:t>
        <a:bodyPr/>
        <a:lstStyle/>
        <a:p>
          <a:endParaRPr lang="ru-RU"/>
        </a:p>
      </dgm:t>
    </dgm:pt>
    <dgm:pt modelId="{59208E79-B8A7-477C-B741-F3EAF6407C81}" type="pres">
      <dgm:prSet presAssocID="{0B9B2A67-3308-4738-A989-277DB42E2389}" presName="img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DB89233-6C18-422C-8D76-B2F98DAF26EC}" type="pres">
      <dgm:prSet presAssocID="{0B9B2A67-3308-4738-A989-277DB42E2389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70A376-6521-4356-AA9E-E255A4DB75AE}" type="presOf" srcId="{8061A499-68BB-4517-AEA3-079F9BE298A5}" destId="{681E65EC-7E48-44FF-9933-C4F2C62D5FC2}" srcOrd="0" destOrd="0" presId="urn:microsoft.com/office/officeart/2005/8/layout/vList4#3"/>
    <dgm:cxn modelId="{AAE36993-FAAE-49CB-88DC-E5A4AA805891}" srcId="{227A101D-8088-4F21-A936-43AB877355D2}" destId="{0B9B2A67-3308-4738-A989-277DB42E2389}" srcOrd="4" destOrd="0" parTransId="{B59CBA58-19C8-46DB-9EC7-31A700C71AA8}" sibTransId="{F45485CB-20B1-475E-B0DF-D9C24AC455BE}"/>
    <dgm:cxn modelId="{89A16F55-3CDA-4DAF-8972-2C338B36E659}" type="presOf" srcId="{8061A499-68BB-4517-AEA3-079F9BE298A5}" destId="{15C59F69-595E-4B67-B539-081BDD40D04C}" srcOrd="1" destOrd="0" presId="urn:microsoft.com/office/officeart/2005/8/layout/vList4#3"/>
    <dgm:cxn modelId="{6B93877E-DFEF-4A0E-B513-0EA1EC23616E}" type="presOf" srcId="{0B9B2A67-3308-4738-A989-277DB42E2389}" destId="{6DB89233-6C18-422C-8D76-B2F98DAF26EC}" srcOrd="1" destOrd="0" presId="urn:microsoft.com/office/officeart/2005/8/layout/vList4#3"/>
    <dgm:cxn modelId="{A4302C70-0B68-4DC5-9600-0F805093E597}" type="presOf" srcId="{0CB101B1-31FC-4497-B774-302BD4E2A2CB}" destId="{ED0EA491-65AE-4061-9E58-F527A96B4B18}" srcOrd="1" destOrd="0" presId="urn:microsoft.com/office/officeart/2005/8/layout/vList4#3"/>
    <dgm:cxn modelId="{FBCC6BC8-C6EE-4732-A3AA-9F2AA7F80702}" type="presOf" srcId="{C97DEE32-CB06-4791-BCBA-64AB4E8F81A7}" destId="{D4719953-BCF8-4147-BA01-5072633CA648}" srcOrd="0" destOrd="0" presId="urn:microsoft.com/office/officeart/2005/8/layout/vList4#3"/>
    <dgm:cxn modelId="{1890C632-8945-42DA-8C10-3F773A7EE9CD}" type="presOf" srcId="{0CB101B1-31FC-4497-B774-302BD4E2A2CB}" destId="{67233FA9-89F9-43A8-9F80-99BA1DBCD9E3}" srcOrd="0" destOrd="0" presId="urn:microsoft.com/office/officeart/2005/8/layout/vList4#3"/>
    <dgm:cxn modelId="{FFE61762-4B98-490C-9ABD-60DD3F33829E}" type="presOf" srcId="{E313B81E-1751-4C21-8155-E4E5788F26D3}" destId="{ECE55AF3-693F-4ADA-963D-E4F57667994B}" srcOrd="1" destOrd="0" presId="urn:microsoft.com/office/officeart/2005/8/layout/vList4#3"/>
    <dgm:cxn modelId="{43EABBFC-8744-4D23-97D5-17BA2B904899}" type="presOf" srcId="{0B9B2A67-3308-4738-A989-277DB42E2389}" destId="{3AE17446-860D-4EED-9858-81EAAEE74108}" srcOrd="0" destOrd="0" presId="urn:microsoft.com/office/officeart/2005/8/layout/vList4#3"/>
    <dgm:cxn modelId="{E5C7C694-70A4-4C23-97F6-EDA5A3D240A2}" srcId="{227A101D-8088-4F21-A936-43AB877355D2}" destId="{E313B81E-1751-4C21-8155-E4E5788F26D3}" srcOrd="0" destOrd="0" parTransId="{E23ADDFA-5A80-4A69-A248-6C133368E902}" sibTransId="{A953BF2A-CE73-464D-9553-D0EF45A6271B}"/>
    <dgm:cxn modelId="{0B55AFCF-78CD-473E-A133-1B5BE7066227}" type="presOf" srcId="{227A101D-8088-4F21-A936-43AB877355D2}" destId="{B17E2703-ED7C-40C1-AA5F-205C0BB9EA84}" srcOrd="0" destOrd="0" presId="urn:microsoft.com/office/officeart/2005/8/layout/vList4#3"/>
    <dgm:cxn modelId="{3AC4BAA2-528D-402B-87E6-3118DFC36D03}" srcId="{227A101D-8088-4F21-A936-43AB877355D2}" destId="{C97DEE32-CB06-4791-BCBA-64AB4E8F81A7}" srcOrd="1" destOrd="0" parTransId="{B02A2E4F-7228-4C2C-B8D2-AA21D4409A13}" sibTransId="{09F77138-88E1-4648-8066-33468F18AA7B}"/>
    <dgm:cxn modelId="{9469BABD-7B52-472A-919C-FD09352CDD3D}" srcId="{227A101D-8088-4F21-A936-43AB877355D2}" destId="{0CB101B1-31FC-4497-B774-302BD4E2A2CB}" srcOrd="2" destOrd="0" parTransId="{72B65FE5-70A3-4544-A451-2D11560A5446}" sibTransId="{A20E049E-2BD9-47CC-87E7-27BD5E13D5CD}"/>
    <dgm:cxn modelId="{6341CBE4-CEE9-4CBB-ABD9-DCBD83B72E99}" type="presOf" srcId="{C97DEE32-CB06-4791-BCBA-64AB4E8F81A7}" destId="{3EACFEE0-BEE7-4E7A-8CB3-5254697BDBB8}" srcOrd="1" destOrd="0" presId="urn:microsoft.com/office/officeart/2005/8/layout/vList4#3"/>
    <dgm:cxn modelId="{1B953493-F6F7-47FE-B292-8924ADD9A5A0}" srcId="{227A101D-8088-4F21-A936-43AB877355D2}" destId="{8061A499-68BB-4517-AEA3-079F9BE298A5}" srcOrd="3" destOrd="0" parTransId="{55E260D4-7E74-422F-989D-1A883D30C42B}" sibTransId="{2FF04357-4C60-47B2-ABA7-F34F2DD98536}"/>
    <dgm:cxn modelId="{18BAF479-FBF6-49E8-9590-F486EA9A4F70}" type="presOf" srcId="{E313B81E-1751-4C21-8155-E4E5788F26D3}" destId="{3D57390B-957B-42E2-9EEB-3D286DE16B84}" srcOrd="0" destOrd="0" presId="urn:microsoft.com/office/officeart/2005/8/layout/vList4#3"/>
    <dgm:cxn modelId="{9E182DFA-93AC-47B9-89C5-BB32E5130541}" type="presParOf" srcId="{B17E2703-ED7C-40C1-AA5F-205C0BB9EA84}" destId="{94272FED-D994-4743-844C-5070BB732343}" srcOrd="0" destOrd="0" presId="urn:microsoft.com/office/officeart/2005/8/layout/vList4#3"/>
    <dgm:cxn modelId="{4E2F678B-86B4-4DF1-8329-0F86E31342EF}" type="presParOf" srcId="{94272FED-D994-4743-844C-5070BB732343}" destId="{3D57390B-957B-42E2-9EEB-3D286DE16B84}" srcOrd="0" destOrd="0" presId="urn:microsoft.com/office/officeart/2005/8/layout/vList4#3"/>
    <dgm:cxn modelId="{24E1BB8E-D75A-49EA-A15F-7893C7F8DC67}" type="presParOf" srcId="{94272FED-D994-4743-844C-5070BB732343}" destId="{DC3D1057-3911-49DC-8B4B-4F8305BF098A}" srcOrd="1" destOrd="0" presId="urn:microsoft.com/office/officeart/2005/8/layout/vList4#3"/>
    <dgm:cxn modelId="{0E3B5A3E-76F1-4336-B982-8FB19C41D212}" type="presParOf" srcId="{94272FED-D994-4743-844C-5070BB732343}" destId="{ECE55AF3-693F-4ADA-963D-E4F57667994B}" srcOrd="2" destOrd="0" presId="urn:microsoft.com/office/officeart/2005/8/layout/vList4#3"/>
    <dgm:cxn modelId="{1DFB11EB-6509-4A91-8D0A-25320C60C373}" type="presParOf" srcId="{B17E2703-ED7C-40C1-AA5F-205C0BB9EA84}" destId="{A2C514FB-D7EB-4AA8-B2BD-147960D9F9FC}" srcOrd="1" destOrd="0" presId="urn:microsoft.com/office/officeart/2005/8/layout/vList4#3"/>
    <dgm:cxn modelId="{16F40D2F-42BB-41FB-BCE3-58384FA603C2}" type="presParOf" srcId="{B17E2703-ED7C-40C1-AA5F-205C0BB9EA84}" destId="{4C4B47A0-B25E-4991-B2ED-6AC55F32B923}" srcOrd="2" destOrd="0" presId="urn:microsoft.com/office/officeart/2005/8/layout/vList4#3"/>
    <dgm:cxn modelId="{81720E82-CEC2-4CEA-8D50-1C4DB194B264}" type="presParOf" srcId="{4C4B47A0-B25E-4991-B2ED-6AC55F32B923}" destId="{D4719953-BCF8-4147-BA01-5072633CA648}" srcOrd="0" destOrd="0" presId="urn:microsoft.com/office/officeart/2005/8/layout/vList4#3"/>
    <dgm:cxn modelId="{667C19A2-0C8B-441D-8B34-C6B832283D9D}" type="presParOf" srcId="{4C4B47A0-B25E-4991-B2ED-6AC55F32B923}" destId="{10414709-A3FF-419B-8BA0-6B96893FDF2B}" srcOrd="1" destOrd="0" presId="urn:microsoft.com/office/officeart/2005/8/layout/vList4#3"/>
    <dgm:cxn modelId="{6D6C023F-0731-4BD5-8D1E-5247BEE127C5}" type="presParOf" srcId="{4C4B47A0-B25E-4991-B2ED-6AC55F32B923}" destId="{3EACFEE0-BEE7-4E7A-8CB3-5254697BDBB8}" srcOrd="2" destOrd="0" presId="urn:microsoft.com/office/officeart/2005/8/layout/vList4#3"/>
    <dgm:cxn modelId="{9BAC28B9-8B50-470E-A04A-0133AFE8EC96}" type="presParOf" srcId="{B17E2703-ED7C-40C1-AA5F-205C0BB9EA84}" destId="{10A85B69-F88F-4A3C-900B-DFE86B169A12}" srcOrd="3" destOrd="0" presId="urn:microsoft.com/office/officeart/2005/8/layout/vList4#3"/>
    <dgm:cxn modelId="{71F211FC-4A4D-40F9-9027-519FA4AD2AB3}" type="presParOf" srcId="{B17E2703-ED7C-40C1-AA5F-205C0BB9EA84}" destId="{931DB2C6-6A18-4320-B852-C2613EDB2FA8}" srcOrd="4" destOrd="0" presId="urn:microsoft.com/office/officeart/2005/8/layout/vList4#3"/>
    <dgm:cxn modelId="{9AAE347D-BFF7-4D2F-A560-C0F59E49C708}" type="presParOf" srcId="{931DB2C6-6A18-4320-B852-C2613EDB2FA8}" destId="{67233FA9-89F9-43A8-9F80-99BA1DBCD9E3}" srcOrd="0" destOrd="0" presId="urn:microsoft.com/office/officeart/2005/8/layout/vList4#3"/>
    <dgm:cxn modelId="{C33B8EA2-C2C9-4164-8968-9569B0E6D325}" type="presParOf" srcId="{931DB2C6-6A18-4320-B852-C2613EDB2FA8}" destId="{B43CAF5A-DF0E-47F1-8B84-50B2394B9328}" srcOrd="1" destOrd="0" presId="urn:microsoft.com/office/officeart/2005/8/layout/vList4#3"/>
    <dgm:cxn modelId="{5F6518A3-ECEA-49BB-8285-E6126B6A8EAA}" type="presParOf" srcId="{931DB2C6-6A18-4320-B852-C2613EDB2FA8}" destId="{ED0EA491-65AE-4061-9E58-F527A96B4B18}" srcOrd="2" destOrd="0" presId="urn:microsoft.com/office/officeart/2005/8/layout/vList4#3"/>
    <dgm:cxn modelId="{D9DDF77F-00B8-4105-9D4C-C9D3A45475CC}" type="presParOf" srcId="{B17E2703-ED7C-40C1-AA5F-205C0BB9EA84}" destId="{5D375768-0ECA-4AFD-96FD-19990CEB488B}" srcOrd="5" destOrd="0" presId="urn:microsoft.com/office/officeart/2005/8/layout/vList4#3"/>
    <dgm:cxn modelId="{43FFDAFD-11F5-43F9-8E1D-AF5010EF6207}" type="presParOf" srcId="{B17E2703-ED7C-40C1-AA5F-205C0BB9EA84}" destId="{7D4D5190-7A99-4EE3-BF13-894BFF6BFA1A}" srcOrd="6" destOrd="0" presId="urn:microsoft.com/office/officeart/2005/8/layout/vList4#3"/>
    <dgm:cxn modelId="{6106A10F-6C30-46F4-96A8-D2B8B8B1DD42}" type="presParOf" srcId="{7D4D5190-7A99-4EE3-BF13-894BFF6BFA1A}" destId="{681E65EC-7E48-44FF-9933-C4F2C62D5FC2}" srcOrd="0" destOrd="0" presId="urn:microsoft.com/office/officeart/2005/8/layout/vList4#3"/>
    <dgm:cxn modelId="{D98514B6-0891-4BD3-A88C-E5CBCE0EEB41}" type="presParOf" srcId="{7D4D5190-7A99-4EE3-BF13-894BFF6BFA1A}" destId="{7DE197FE-AADA-44C3-8B2B-CF16D12E116A}" srcOrd="1" destOrd="0" presId="urn:microsoft.com/office/officeart/2005/8/layout/vList4#3"/>
    <dgm:cxn modelId="{E941C8F8-BF15-4AE0-93F3-067980C76CAF}" type="presParOf" srcId="{7D4D5190-7A99-4EE3-BF13-894BFF6BFA1A}" destId="{15C59F69-595E-4B67-B539-081BDD40D04C}" srcOrd="2" destOrd="0" presId="urn:microsoft.com/office/officeart/2005/8/layout/vList4#3"/>
    <dgm:cxn modelId="{80104E20-294E-4E90-9A4E-F07969C2A6BD}" type="presParOf" srcId="{B17E2703-ED7C-40C1-AA5F-205C0BB9EA84}" destId="{6AFA3499-CF7C-4437-BB77-60DAFC4E26ED}" srcOrd="7" destOrd="0" presId="urn:microsoft.com/office/officeart/2005/8/layout/vList4#3"/>
    <dgm:cxn modelId="{62E8F2AA-03CF-4B48-A704-1C2FAFCE6F60}" type="presParOf" srcId="{B17E2703-ED7C-40C1-AA5F-205C0BB9EA84}" destId="{8A66E07E-A0AF-47B7-92C7-CC6CC7F443E5}" srcOrd="8" destOrd="0" presId="urn:microsoft.com/office/officeart/2005/8/layout/vList4#3"/>
    <dgm:cxn modelId="{AE219373-D383-4812-8EB2-6F61B3FAC392}" type="presParOf" srcId="{8A66E07E-A0AF-47B7-92C7-CC6CC7F443E5}" destId="{3AE17446-860D-4EED-9858-81EAAEE74108}" srcOrd="0" destOrd="0" presId="urn:microsoft.com/office/officeart/2005/8/layout/vList4#3"/>
    <dgm:cxn modelId="{7A9D6B85-A05D-417A-A983-DD1F09900439}" type="presParOf" srcId="{8A66E07E-A0AF-47B7-92C7-CC6CC7F443E5}" destId="{59208E79-B8A7-477C-B741-F3EAF6407C81}" srcOrd="1" destOrd="0" presId="urn:microsoft.com/office/officeart/2005/8/layout/vList4#3"/>
    <dgm:cxn modelId="{BF7B3F97-98BC-46B3-A847-E1D5A479EB31}" type="presParOf" srcId="{8A66E07E-A0AF-47B7-92C7-CC6CC7F443E5}" destId="{6DB89233-6C18-422C-8D76-B2F98DAF26EC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E6955B3-0672-4D02-A4DA-7988E7E9374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0F5EDD-3E46-4829-95AC-83D81E6E9B43}">
      <dgm:prSet phldrT="[Текст]" custT="1"/>
      <dgm:spPr/>
      <dgm:t>
        <a:bodyPr/>
        <a:lstStyle/>
        <a:p>
          <a:r>
            <a:rPr lang="ru-RU" sz="1500" baseline="0" dirty="0" smtClean="0"/>
            <a:t>2021 год-27977,3 </a:t>
          </a:r>
          <a:r>
            <a:rPr lang="ru-RU" sz="1500" baseline="0" dirty="0" smtClean="0"/>
            <a:t>руб.</a:t>
          </a:r>
          <a:endParaRPr lang="ru-RU" sz="1500" baseline="0" dirty="0"/>
        </a:p>
      </dgm:t>
    </dgm:pt>
    <dgm:pt modelId="{4E8FE802-5DCA-45A4-B70A-E1210B40ED2A}" type="parTrans" cxnId="{847B7070-D891-4356-B122-DB9768F90012}">
      <dgm:prSet/>
      <dgm:spPr/>
      <dgm:t>
        <a:bodyPr/>
        <a:lstStyle/>
        <a:p>
          <a:endParaRPr lang="ru-RU"/>
        </a:p>
      </dgm:t>
    </dgm:pt>
    <dgm:pt modelId="{75DBCD18-7A4C-4612-B3CD-F9D4D6CA10A3}" type="sibTrans" cxnId="{847B7070-D891-4356-B122-DB9768F90012}">
      <dgm:prSet/>
      <dgm:spPr/>
      <dgm:t>
        <a:bodyPr/>
        <a:lstStyle/>
        <a:p>
          <a:endParaRPr lang="ru-RU"/>
        </a:p>
      </dgm:t>
    </dgm:pt>
    <dgm:pt modelId="{FDA01E00-C604-44F5-B66D-168B54CD59FD}">
      <dgm:prSet phldrT="[Текст]" custT="1"/>
      <dgm:spPr/>
      <dgm:t>
        <a:bodyPr/>
        <a:lstStyle/>
        <a:p>
          <a:r>
            <a:rPr lang="ru-RU" sz="1500" baseline="0" dirty="0" smtClean="0"/>
            <a:t>2022 год-35258,33 </a:t>
          </a:r>
          <a:r>
            <a:rPr lang="ru-RU" sz="1500" baseline="0" dirty="0" smtClean="0"/>
            <a:t>руб.</a:t>
          </a:r>
          <a:endParaRPr lang="ru-RU" sz="1500" baseline="0" dirty="0"/>
        </a:p>
      </dgm:t>
    </dgm:pt>
    <dgm:pt modelId="{D302C12A-13C1-42FA-A776-80E9AD635B57}" type="parTrans" cxnId="{FDAB673B-D598-4A28-A6EC-C77AC7143FE5}">
      <dgm:prSet/>
      <dgm:spPr/>
      <dgm:t>
        <a:bodyPr/>
        <a:lstStyle/>
        <a:p>
          <a:endParaRPr lang="ru-RU"/>
        </a:p>
      </dgm:t>
    </dgm:pt>
    <dgm:pt modelId="{E526C6F1-ACE9-4D36-AFCF-398D2918ABC8}" type="sibTrans" cxnId="{FDAB673B-D598-4A28-A6EC-C77AC7143FE5}">
      <dgm:prSet/>
      <dgm:spPr/>
      <dgm:t>
        <a:bodyPr/>
        <a:lstStyle/>
        <a:p>
          <a:endParaRPr lang="ru-RU"/>
        </a:p>
      </dgm:t>
    </dgm:pt>
    <dgm:pt modelId="{E44D38EB-1729-4FEB-8D8F-6E376EAC914C}">
      <dgm:prSet phldrT="[Текст]" custT="1"/>
      <dgm:spPr/>
      <dgm:t>
        <a:bodyPr/>
        <a:lstStyle/>
        <a:p>
          <a:r>
            <a:rPr lang="ru-RU" sz="1500" baseline="0" dirty="0" smtClean="0"/>
            <a:t>2023 год-38096,59 </a:t>
          </a:r>
          <a:r>
            <a:rPr lang="ru-RU" sz="1500" baseline="0" dirty="0" smtClean="0"/>
            <a:t>руб.</a:t>
          </a:r>
          <a:endParaRPr lang="ru-RU" sz="1500" baseline="0" dirty="0"/>
        </a:p>
      </dgm:t>
    </dgm:pt>
    <dgm:pt modelId="{29F21CC7-112A-4B5A-BA15-92426A56C684}" type="parTrans" cxnId="{B0777509-25A9-441E-A4BD-25EC6946B726}">
      <dgm:prSet/>
      <dgm:spPr/>
      <dgm:t>
        <a:bodyPr/>
        <a:lstStyle/>
        <a:p>
          <a:endParaRPr lang="ru-RU"/>
        </a:p>
      </dgm:t>
    </dgm:pt>
    <dgm:pt modelId="{5401378A-0A58-4869-9616-E1B07A1BB218}" type="sibTrans" cxnId="{B0777509-25A9-441E-A4BD-25EC6946B726}">
      <dgm:prSet/>
      <dgm:spPr/>
      <dgm:t>
        <a:bodyPr/>
        <a:lstStyle/>
        <a:p>
          <a:endParaRPr lang="ru-RU"/>
        </a:p>
      </dgm:t>
    </dgm:pt>
    <dgm:pt modelId="{F8756C02-3D7E-49B8-BA14-536742378C57}">
      <dgm:prSet phldrT="[Текст]" custT="1"/>
      <dgm:spPr/>
      <dgm:t>
        <a:bodyPr/>
        <a:lstStyle/>
        <a:p>
          <a:r>
            <a:rPr lang="ru-RU" sz="1500" baseline="0" dirty="0" smtClean="0"/>
            <a:t>2024 год-39953,42руб</a:t>
          </a:r>
          <a:r>
            <a:rPr lang="ru-RU" sz="1500" baseline="0" dirty="0" smtClean="0"/>
            <a:t>.</a:t>
          </a:r>
          <a:endParaRPr lang="ru-RU" sz="1500" baseline="0" dirty="0"/>
        </a:p>
      </dgm:t>
    </dgm:pt>
    <dgm:pt modelId="{23FC5B84-B293-46A0-A498-BEF468A1A429}" type="parTrans" cxnId="{F701CED6-0BDE-4D0C-924E-016851A3E9F5}">
      <dgm:prSet/>
      <dgm:spPr/>
      <dgm:t>
        <a:bodyPr/>
        <a:lstStyle/>
        <a:p>
          <a:endParaRPr lang="ru-RU"/>
        </a:p>
      </dgm:t>
    </dgm:pt>
    <dgm:pt modelId="{A0F5D330-E973-49F3-AD6D-FED6113AF026}" type="sibTrans" cxnId="{F701CED6-0BDE-4D0C-924E-016851A3E9F5}">
      <dgm:prSet/>
      <dgm:spPr/>
      <dgm:t>
        <a:bodyPr/>
        <a:lstStyle/>
        <a:p>
          <a:endParaRPr lang="ru-RU"/>
        </a:p>
      </dgm:t>
    </dgm:pt>
    <dgm:pt modelId="{609D048A-3D29-49EF-B13C-7F9B83058CD0}">
      <dgm:prSet phldrT="[Текст]" custT="1"/>
      <dgm:spPr/>
      <dgm:t>
        <a:bodyPr/>
        <a:lstStyle/>
        <a:p>
          <a:r>
            <a:rPr lang="ru-RU" sz="1500" baseline="0" dirty="0" smtClean="0"/>
            <a:t>2025 год-41089,82 </a:t>
          </a:r>
          <a:r>
            <a:rPr lang="ru-RU" sz="1500" baseline="0" dirty="0" smtClean="0"/>
            <a:t>руб.</a:t>
          </a:r>
          <a:endParaRPr lang="ru-RU" sz="1500" baseline="0" dirty="0"/>
        </a:p>
      </dgm:t>
    </dgm:pt>
    <dgm:pt modelId="{277D147A-9B56-4A2E-9AC6-C8B1E4FD22A9}" type="parTrans" cxnId="{838107E8-B159-4627-B3EF-132891582F06}">
      <dgm:prSet/>
      <dgm:spPr/>
      <dgm:t>
        <a:bodyPr/>
        <a:lstStyle/>
        <a:p>
          <a:endParaRPr lang="ru-RU"/>
        </a:p>
      </dgm:t>
    </dgm:pt>
    <dgm:pt modelId="{55615DA1-F441-46C9-A925-1988AEDC4CF4}" type="sibTrans" cxnId="{838107E8-B159-4627-B3EF-132891582F06}">
      <dgm:prSet/>
      <dgm:spPr/>
      <dgm:t>
        <a:bodyPr/>
        <a:lstStyle/>
        <a:p>
          <a:endParaRPr lang="ru-RU"/>
        </a:p>
      </dgm:t>
    </dgm:pt>
    <dgm:pt modelId="{C8A4786D-F7B1-437B-ABBB-503327C8EEED}">
      <dgm:prSet phldrT="[Текст]" custT="1"/>
      <dgm:spPr/>
      <dgm:t>
        <a:bodyPr/>
        <a:lstStyle/>
        <a:p>
          <a:r>
            <a:rPr lang="ru-RU" sz="1500" baseline="0" dirty="0" smtClean="0"/>
            <a:t>2026 год-42984,81 </a:t>
          </a:r>
          <a:r>
            <a:rPr lang="ru-RU" sz="1500" baseline="0" dirty="0" smtClean="0"/>
            <a:t>руб.</a:t>
          </a:r>
          <a:endParaRPr lang="ru-RU" sz="1500" baseline="0" dirty="0"/>
        </a:p>
      </dgm:t>
    </dgm:pt>
    <dgm:pt modelId="{35FA2ADB-935D-43DC-87E3-63367934B2BC}" type="parTrans" cxnId="{D72ECC55-68EF-4C32-A164-E135A03C0C3A}">
      <dgm:prSet/>
      <dgm:spPr/>
      <dgm:t>
        <a:bodyPr/>
        <a:lstStyle/>
        <a:p>
          <a:endParaRPr lang="ru-RU"/>
        </a:p>
      </dgm:t>
    </dgm:pt>
    <dgm:pt modelId="{3FC1942E-A963-4DCD-BF7D-58703DF62B51}" type="sibTrans" cxnId="{D72ECC55-68EF-4C32-A164-E135A03C0C3A}">
      <dgm:prSet/>
      <dgm:spPr/>
      <dgm:t>
        <a:bodyPr/>
        <a:lstStyle/>
        <a:p>
          <a:endParaRPr lang="ru-RU"/>
        </a:p>
      </dgm:t>
    </dgm:pt>
    <dgm:pt modelId="{AAED087B-761B-48B2-A452-DBC6B0E73C13}" type="pres">
      <dgm:prSet presAssocID="{5E6955B3-0672-4D02-A4DA-7988E7E9374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41407F-3120-4F68-B20F-349596CEE7C3}" type="pres">
      <dgm:prSet presAssocID="{600F5EDD-3E46-4829-95AC-83D81E6E9B43}" presName="parentLin" presStyleCnt="0"/>
      <dgm:spPr/>
    </dgm:pt>
    <dgm:pt modelId="{A56D9ADB-F2E7-4DBA-8917-96C03FE37C4F}" type="pres">
      <dgm:prSet presAssocID="{600F5EDD-3E46-4829-95AC-83D81E6E9B43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ABD2F82E-6C69-485D-883E-84618F2F2C2C}" type="pres">
      <dgm:prSet presAssocID="{600F5EDD-3E46-4829-95AC-83D81E6E9B43}" presName="parentText" presStyleLbl="node1" presStyleIdx="0" presStyleCnt="6" custLinFactNeighborX="1594" custLinFactNeighborY="57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D63C79-C05D-4A54-8A58-70D23C325AB4}" type="pres">
      <dgm:prSet presAssocID="{600F5EDD-3E46-4829-95AC-83D81E6E9B43}" presName="negativeSpace" presStyleCnt="0"/>
      <dgm:spPr/>
    </dgm:pt>
    <dgm:pt modelId="{6F7F991B-E444-4C0E-AEC7-0447C4BFF4FE}" type="pres">
      <dgm:prSet presAssocID="{600F5EDD-3E46-4829-95AC-83D81E6E9B43}" presName="childText" presStyleLbl="conFgAcc1" presStyleIdx="0" presStyleCnt="6">
        <dgm:presLayoutVars>
          <dgm:bulletEnabled val="1"/>
        </dgm:presLayoutVars>
      </dgm:prSet>
      <dgm:spPr/>
    </dgm:pt>
    <dgm:pt modelId="{D96EDEBA-B5BB-499E-8E11-7DD1EA928918}" type="pres">
      <dgm:prSet presAssocID="{75DBCD18-7A4C-4612-B3CD-F9D4D6CA10A3}" presName="spaceBetweenRectangles" presStyleCnt="0"/>
      <dgm:spPr/>
    </dgm:pt>
    <dgm:pt modelId="{F3EEDA30-4533-4E45-8160-C028417EFA78}" type="pres">
      <dgm:prSet presAssocID="{FDA01E00-C604-44F5-B66D-168B54CD59FD}" presName="parentLin" presStyleCnt="0"/>
      <dgm:spPr/>
    </dgm:pt>
    <dgm:pt modelId="{8ADAD5E2-3F16-4AAA-A104-8850A61DD1DF}" type="pres">
      <dgm:prSet presAssocID="{FDA01E00-C604-44F5-B66D-168B54CD59FD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4ED92BB7-0D40-4751-BB0B-E8DF61BCE17A}" type="pres">
      <dgm:prSet presAssocID="{FDA01E00-C604-44F5-B66D-168B54CD59F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27B8E-9A50-41AF-A712-12150696AEA2}" type="pres">
      <dgm:prSet presAssocID="{FDA01E00-C604-44F5-B66D-168B54CD59FD}" presName="negativeSpace" presStyleCnt="0"/>
      <dgm:spPr/>
    </dgm:pt>
    <dgm:pt modelId="{1F22744C-AE33-4172-9792-0B202DC76EF9}" type="pres">
      <dgm:prSet presAssocID="{FDA01E00-C604-44F5-B66D-168B54CD59FD}" presName="childText" presStyleLbl="conFgAcc1" presStyleIdx="1" presStyleCnt="6">
        <dgm:presLayoutVars>
          <dgm:bulletEnabled val="1"/>
        </dgm:presLayoutVars>
      </dgm:prSet>
      <dgm:spPr/>
    </dgm:pt>
    <dgm:pt modelId="{C44348F8-1FD6-48FA-A111-BC558C7B62B5}" type="pres">
      <dgm:prSet presAssocID="{E526C6F1-ACE9-4D36-AFCF-398D2918ABC8}" presName="spaceBetweenRectangles" presStyleCnt="0"/>
      <dgm:spPr/>
    </dgm:pt>
    <dgm:pt modelId="{6B1B1478-610E-4C01-90F3-F8BA356B30F7}" type="pres">
      <dgm:prSet presAssocID="{E44D38EB-1729-4FEB-8D8F-6E376EAC914C}" presName="parentLin" presStyleCnt="0"/>
      <dgm:spPr/>
    </dgm:pt>
    <dgm:pt modelId="{06D11637-42D4-47B0-B92D-A056FD9F7653}" type="pres">
      <dgm:prSet presAssocID="{E44D38EB-1729-4FEB-8D8F-6E376EAC914C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79602EA3-B426-48A8-A03D-E774E57CE137}" type="pres">
      <dgm:prSet presAssocID="{E44D38EB-1729-4FEB-8D8F-6E376EAC914C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5E1E02-7C59-4BB1-8BE4-8360577D7D6E}" type="pres">
      <dgm:prSet presAssocID="{E44D38EB-1729-4FEB-8D8F-6E376EAC914C}" presName="negativeSpace" presStyleCnt="0"/>
      <dgm:spPr/>
    </dgm:pt>
    <dgm:pt modelId="{F98B97A7-8B87-4F7C-ADD6-C837D62DFF07}" type="pres">
      <dgm:prSet presAssocID="{E44D38EB-1729-4FEB-8D8F-6E376EAC914C}" presName="childText" presStyleLbl="conFgAcc1" presStyleIdx="2" presStyleCnt="6" custLinFactNeighborX="-8014" custLinFactNeighborY="69254">
        <dgm:presLayoutVars>
          <dgm:bulletEnabled val="1"/>
        </dgm:presLayoutVars>
      </dgm:prSet>
      <dgm:spPr/>
    </dgm:pt>
    <dgm:pt modelId="{1124ACC1-8E18-475F-915A-5EBE54A639EC}" type="pres">
      <dgm:prSet presAssocID="{5401378A-0A58-4869-9616-E1B07A1BB218}" presName="spaceBetweenRectangles" presStyleCnt="0"/>
      <dgm:spPr/>
    </dgm:pt>
    <dgm:pt modelId="{2CFA1527-40D4-46AF-BFA7-360CDC86BF35}" type="pres">
      <dgm:prSet presAssocID="{F8756C02-3D7E-49B8-BA14-536742378C57}" presName="parentLin" presStyleCnt="0"/>
      <dgm:spPr/>
    </dgm:pt>
    <dgm:pt modelId="{D2CA8950-8703-43E8-9C6C-7D299A0810AC}" type="pres">
      <dgm:prSet presAssocID="{F8756C02-3D7E-49B8-BA14-536742378C57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DC709CE0-5C67-4274-8DA7-69C73F004192}" type="pres">
      <dgm:prSet presAssocID="{F8756C02-3D7E-49B8-BA14-536742378C5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E78D2-4366-44C7-AA72-D7F5663AFADB}" type="pres">
      <dgm:prSet presAssocID="{F8756C02-3D7E-49B8-BA14-536742378C57}" presName="negativeSpace" presStyleCnt="0"/>
      <dgm:spPr/>
    </dgm:pt>
    <dgm:pt modelId="{8F6C91FA-EC18-40CB-82AA-E380043F244C}" type="pres">
      <dgm:prSet presAssocID="{F8756C02-3D7E-49B8-BA14-536742378C57}" presName="childText" presStyleLbl="conFgAcc1" presStyleIdx="3" presStyleCnt="6">
        <dgm:presLayoutVars>
          <dgm:bulletEnabled val="1"/>
        </dgm:presLayoutVars>
      </dgm:prSet>
      <dgm:spPr/>
    </dgm:pt>
    <dgm:pt modelId="{C4ECBDDC-0A79-404F-9927-A56C78FFDC71}" type="pres">
      <dgm:prSet presAssocID="{A0F5D330-E973-49F3-AD6D-FED6113AF026}" presName="spaceBetweenRectangles" presStyleCnt="0"/>
      <dgm:spPr/>
    </dgm:pt>
    <dgm:pt modelId="{CB535DCE-CDEB-4EA7-BB36-6D5E4F4311EB}" type="pres">
      <dgm:prSet presAssocID="{609D048A-3D29-49EF-B13C-7F9B83058CD0}" presName="parentLin" presStyleCnt="0"/>
      <dgm:spPr/>
    </dgm:pt>
    <dgm:pt modelId="{4D401077-3428-4DE2-BF75-3884B2DB779E}" type="pres">
      <dgm:prSet presAssocID="{609D048A-3D29-49EF-B13C-7F9B83058CD0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AB40687E-027C-47BE-97AE-09BB70BB5779}" type="pres">
      <dgm:prSet presAssocID="{609D048A-3D29-49EF-B13C-7F9B83058CD0}" presName="parentText" presStyleLbl="node1" presStyleIdx="4" presStyleCnt="6" custScaleX="1008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1303A6-B961-40E9-840A-49857353DA51}" type="pres">
      <dgm:prSet presAssocID="{609D048A-3D29-49EF-B13C-7F9B83058CD0}" presName="negativeSpace" presStyleCnt="0"/>
      <dgm:spPr/>
    </dgm:pt>
    <dgm:pt modelId="{0EB03870-8C1A-434A-A8BA-DDDAF435A241}" type="pres">
      <dgm:prSet presAssocID="{609D048A-3D29-49EF-B13C-7F9B83058CD0}" presName="childText" presStyleLbl="conFgAcc1" presStyleIdx="4" presStyleCnt="6">
        <dgm:presLayoutVars>
          <dgm:bulletEnabled val="1"/>
        </dgm:presLayoutVars>
      </dgm:prSet>
      <dgm:spPr/>
    </dgm:pt>
    <dgm:pt modelId="{38048BD3-7B9F-4D2C-A9F8-AB93E0E7C559}" type="pres">
      <dgm:prSet presAssocID="{55615DA1-F441-46C9-A925-1988AEDC4CF4}" presName="spaceBetweenRectangles" presStyleCnt="0"/>
      <dgm:spPr/>
    </dgm:pt>
    <dgm:pt modelId="{4FA756BD-C2A9-4AB6-9BB1-1F795385FF59}" type="pres">
      <dgm:prSet presAssocID="{C8A4786D-F7B1-437B-ABBB-503327C8EEED}" presName="parentLin" presStyleCnt="0"/>
      <dgm:spPr/>
    </dgm:pt>
    <dgm:pt modelId="{D51B4545-3C0C-4F22-87B6-542B7B2931F2}" type="pres">
      <dgm:prSet presAssocID="{C8A4786D-F7B1-437B-ABBB-503327C8EEED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3FA5AFCE-1706-4938-9D78-2F6C6A63B2CC}" type="pres">
      <dgm:prSet presAssocID="{C8A4786D-F7B1-437B-ABBB-503327C8EEED}" presName="parentText" presStyleLbl="node1" presStyleIdx="5" presStyleCnt="6" custScaleX="101608" custScaleY="1024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2C2025-C5A5-4EAD-8509-F50F4385DE22}" type="pres">
      <dgm:prSet presAssocID="{C8A4786D-F7B1-437B-ABBB-503327C8EEED}" presName="negativeSpace" presStyleCnt="0"/>
      <dgm:spPr/>
    </dgm:pt>
    <dgm:pt modelId="{6D7183B6-F95C-4367-BCE6-F21720820952}" type="pres">
      <dgm:prSet presAssocID="{C8A4786D-F7B1-437B-ABBB-503327C8EEED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C9F5FB86-2202-49BE-9B00-8DD4E97F9B52}" type="presOf" srcId="{C8A4786D-F7B1-437B-ABBB-503327C8EEED}" destId="{D51B4545-3C0C-4F22-87B6-542B7B2931F2}" srcOrd="0" destOrd="0" presId="urn:microsoft.com/office/officeart/2005/8/layout/list1"/>
    <dgm:cxn modelId="{847B7070-D891-4356-B122-DB9768F90012}" srcId="{5E6955B3-0672-4D02-A4DA-7988E7E93749}" destId="{600F5EDD-3E46-4829-95AC-83D81E6E9B43}" srcOrd="0" destOrd="0" parTransId="{4E8FE802-5DCA-45A4-B70A-E1210B40ED2A}" sibTransId="{75DBCD18-7A4C-4612-B3CD-F9D4D6CA10A3}"/>
    <dgm:cxn modelId="{F701CED6-0BDE-4D0C-924E-016851A3E9F5}" srcId="{5E6955B3-0672-4D02-A4DA-7988E7E93749}" destId="{F8756C02-3D7E-49B8-BA14-536742378C57}" srcOrd="3" destOrd="0" parTransId="{23FC5B84-B293-46A0-A498-BEF468A1A429}" sibTransId="{A0F5D330-E973-49F3-AD6D-FED6113AF026}"/>
    <dgm:cxn modelId="{FDAB673B-D598-4A28-A6EC-C77AC7143FE5}" srcId="{5E6955B3-0672-4D02-A4DA-7988E7E93749}" destId="{FDA01E00-C604-44F5-B66D-168B54CD59FD}" srcOrd="1" destOrd="0" parTransId="{D302C12A-13C1-42FA-A776-80E9AD635B57}" sibTransId="{E526C6F1-ACE9-4D36-AFCF-398D2918ABC8}"/>
    <dgm:cxn modelId="{C960F95D-ECC0-4558-8FCD-903E9D98F3F6}" type="presOf" srcId="{600F5EDD-3E46-4829-95AC-83D81E6E9B43}" destId="{ABD2F82E-6C69-485D-883E-84618F2F2C2C}" srcOrd="1" destOrd="0" presId="urn:microsoft.com/office/officeart/2005/8/layout/list1"/>
    <dgm:cxn modelId="{D72ECC55-68EF-4C32-A164-E135A03C0C3A}" srcId="{5E6955B3-0672-4D02-A4DA-7988E7E93749}" destId="{C8A4786D-F7B1-437B-ABBB-503327C8EEED}" srcOrd="5" destOrd="0" parTransId="{35FA2ADB-935D-43DC-87E3-63367934B2BC}" sibTransId="{3FC1942E-A963-4DCD-BF7D-58703DF62B51}"/>
    <dgm:cxn modelId="{AC626E75-8764-4417-A210-42B5BFF96240}" type="presOf" srcId="{F8756C02-3D7E-49B8-BA14-536742378C57}" destId="{D2CA8950-8703-43E8-9C6C-7D299A0810AC}" srcOrd="0" destOrd="0" presId="urn:microsoft.com/office/officeart/2005/8/layout/list1"/>
    <dgm:cxn modelId="{36520E41-1A53-4472-8D04-2C466A009AF7}" type="presOf" srcId="{FDA01E00-C604-44F5-B66D-168B54CD59FD}" destId="{4ED92BB7-0D40-4751-BB0B-E8DF61BCE17A}" srcOrd="1" destOrd="0" presId="urn:microsoft.com/office/officeart/2005/8/layout/list1"/>
    <dgm:cxn modelId="{A969993E-0686-4C71-96CE-B9F61FC0C876}" type="presOf" srcId="{C8A4786D-F7B1-437B-ABBB-503327C8EEED}" destId="{3FA5AFCE-1706-4938-9D78-2F6C6A63B2CC}" srcOrd="1" destOrd="0" presId="urn:microsoft.com/office/officeart/2005/8/layout/list1"/>
    <dgm:cxn modelId="{008CFBB8-FF5F-4745-AF54-D77E30B8FE6A}" type="presOf" srcId="{5E6955B3-0672-4D02-A4DA-7988E7E93749}" destId="{AAED087B-761B-48B2-A452-DBC6B0E73C13}" srcOrd="0" destOrd="0" presId="urn:microsoft.com/office/officeart/2005/8/layout/list1"/>
    <dgm:cxn modelId="{8CE042F1-7119-427C-A0BF-3E5E477FC801}" type="presOf" srcId="{FDA01E00-C604-44F5-B66D-168B54CD59FD}" destId="{8ADAD5E2-3F16-4AAA-A104-8850A61DD1DF}" srcOrd="0" destOrd="0" presId="urn:microsoft.com/office/officeart/2005/8/layout/list1"/>
    <dgm:cxn modelId="{3688A960-7A2D-4147-A31F-AB90D7602093}" type="presOf" srcId="{E44D38EB-1729-4FEB-8D8F-6E376EAC914C}" destId="{06D11637-42D4-47B0-B92D-A056FD9F7653}" srcOrd="0" destOrd="0" presId="urn:microsoft.com/office/officeart/2005/8/layout/list1"/>
    <dgm:cxn modelId="{32939C6E-757D-47C3-A6CC-64193D520B42}" type="presOf" srcId="{609D048A-3D29-49EF-B13C-7F9B83058CD0}" destId="{AB40687E-027C-47BE-97AE-09BB70BB5779}" srcOrd="1" destOrd="0" presId="urn:microsoft.com/office/officeart/2005/8/layout/list1"/>
    <dgm:cxn modelId="{B0777509-25A9-441E-A4BD-25EC6946B726}" srcId="{5E6955B3-0672-4D02-A4DA-7988E7E93749}" destId="{E44D38EB-1729-4FEB-8D8F-6E376EAC914C}" srcOrd="2" destOrd="0" parTransId="{29F21CC7-112A-4B5A-BA15-92426A56C684}" sibTransId="{5401378A-0A58-4869-9616-E1B07A1BB218}"/>
    <dgm:cxn modelId="{52BD4B86-CFB8-491B-8EDE-A34007327FE2}" type="presOf" srcId="{609D048A-3D29-49EF-B13C-7F9B83058CD0}" destId="{4D401077-3428-4DE2-BF75-3884B2DB779E}" srcOrd="0" destOrd="0" presId="urn:microsoft.com/office/officeart/2005/8/layout/list1"/>
    <dgm:cxn modelId="{838107E8-B159-4627-B3EF-132891582F06}" srcId="{5E6955B3-0672-4D02-A4DA-7988E7E93749}" destId="{609D048A-3D29-49EF-B13C-7F9B83058CD0}" srcOrd="4" destOrd="0" parTransId="{277D147A-9B56-4A2E-9AC6-C8B1E4FD22A9}" sibTransId="{55615DA1-F441-46C9-A925-1988AEDC4CF4}"/>
    <dgm:cxn modelId="{835BBFB9-C4F5-4F4E-ADF7-338F3148AB94}" type="presOf" srcId="{E44D38EB-1729-4FEB-8D8F-6E376EAC914C}" destId="{79602EA3-B426-48A8-A03D-E774E57CE137}" srcOrd="1" destOrd="0" presId="urn:microsoft.com/office/officeart/2005/8/layout/list1"/>
    <dgm:cxn modelId="{454AF5F3-B264-4479-AE66-4986366F4EB2}" type="presOf" srcId="{600F5EDD-3E46-4829-95AC-83D81E6E9B43}" destId="{A56D9ADB-F2E7-4DBA-8917-96C03FE37C4F}" srcOrd="0" destOrd="0" presId="urn:microsoft.com/office/officeart/2005/8/layout/list1"/>
    <dgm:cxn modelId="{F3369976-11EE-4B50-8349-8465ED88C61F}" type="presOf" srcId="{F8756C02-3D7E-49B8-BA14-536742378C57}" destId="{DC709CE0-5C67-4274-8DA7-69C73F004192}" srcOrd="1" destOrd="0" presId="urn:microsoft.com/office/officeart/2005/8/layout/list1"/>
    <dgm:cxn modelId="{B8382598-29AD-4EA4-B003-171DB47DC0B9}" type="presParOf" srcId="{AAED087B-761B-48B2-A452-DBC6B0E73C13}" destId="{DF41407F-3120-4F68-B20F-349596CEE7C3}" srcOrd="0" destOrd="0" presId="urn:microsoft.com/office/officeart/2005/8/layout/list1"/>
    <dgm:cxn modelId="{41A782DC-59CD-4867-BB2C-3B6957D42391}" type="presParOf" srcId="{DF41407F-3120-4F68-B20F-349596CEE7C3}" destId="{A56D9ADB-F2E7-4DBA-8917-96C03FE37C4F}" srcOrd="0" destOrd="0" presId="urn:microsoft.com/office/officeart/2005/8/layout/list1"/>
    <dgm:cxn modelId="{E9248AF4-4F9C-49D1-B44B-7BB8CA12C473}" type="presParOf" srcId="{DF41407F-3120-4F68-B20F-349596CEE7C3}" destId="{ABD2F82E-6C69-485D-883E-84618F2F2C2C}" srcOrd="1" destOrd="0" presId="urn:microsoft.com/office/officeart/2005/8/layout/list1"/>
    <dgm:cxn modelId="{2D5B3EAB-30A0-4659-8EE2-9BC3423BD36E}" type="presParOf" srcId="{AAED087B-761B-48B2-A452-DBC6B0E73C13}" destId="{C0D63C79-C05D-4A54-8A58-70D23C325AB4}" srcOrd="1" destOrd="0" presId="urn:microsoft.com/office/officeart/2005/8/layout/list1"/>
    <dgm:cxn modelId="{1280955A-3EE8-4044-B2B7-4BD883D27004}" type="presParOf" srcId="{AAED087B-761B-48B2-A452-DBC6B0E73C13}" destId="{6F7F991B-E444-4C0E-AEC7-0447C4BFF4FE}" srcOrd="2" destOrd="0" presId="urn:microsoft.com/office/officeart/2005/8/layout/list1"/>
    <dgm:cxn modelId="{538A22E8-832B-488D-9D5F-7C4B8C60DC43}" type="presParOf" srcId="{AAED087B-761B-48B2-A452-DBC6B0E73C13}" destId="{D96EDEBA-B5BB-499E-8E11-7DD1EA928918}" srcOrd="3" destOrd="0" presId="urn:microsoft.com/office/officeart/2005/8/layout/list1"/>
    <dgm:cxn modelId="{19BEDF2C-F900-44EA-A323-BCD22AED25F1}" type="presParOf" srcId="{AAED087B-761B-48B2-A452-DBC6B0E73C13}" destId="{F3EEDA30-4533-4E45-8160-C028417EFA78}" srcOrd="4" destOrd="0" presId="urn:microsoft.com/office/officeart/2005/8/layout/list1"/>
    <dgm:cxn modelId="{D4783C75-57D9-44B2-BD65-97EDED7CF80F}" type="presParOf" srcId="{F3EEDA30-4533-4E45-8160-C028417EFA78}" destId="{8ADAD5E2-3F16-4AAA-A104-8850A61DD1DF}" srcOrd="0" destOrd="0" presId="urn:microsoft.com/office/officeart/2005/8/layout/list1"/>
    <dgm:cxn modelId="{5C1C6DD1-105D-46BD-8E20-45C9C29C13A9}" type="presParOf" srcId="{F3EEDA30-4533-4E45-8160-C028417EFA78}" destId="{4ED92BB7-0D40-4751-BB0B-E8DF61BCE17A}" srcOrd="1" destOrd="0" presId="urn:microsoft.com/office/officeart/2005/8/layout/list1"/>
    <dgm:cxn modelId="{514DAE34-7F8B-43D4-8396-13EC8A8B3F76}" type="presParOf" srcId="{AAED087B-761B-48B2-A452-DBC6B0E73C13}" destId="{89D27B8E-9A50-41AF-A712-12150696AEA2}" srcOrd="5" destOrd="0" presId="urn:microsoft.com/office/officeart/2005/8/layout/list1"/>
    <dgm:cxn modelId="{FBC2C1E2-A986-4BF8-86A8-82A4BE40BE34}" type="presParOf" srcId="{AAED087B-761B-48B2-A452-DBC6B0E73C13}" destId="{1F22744C-AE33-4172-9792-0B202DC76EF9}" srcOrd="6" destOrd="0" presId="urn:microsoft.com/office/officeart/2005/8/layout/list1"/>
    <dgm:cxn modelId="{DC8377F8-4328-4027-B5C6-CFDA429C0ED4}" type="presParOf" srcId="{AAED087B-761B-48B2-A452-DBC6B0E73C13}" destId="{C44348F8-1FD6-48FA-A111-BC558C7B62B5}" srcOrd="7" destOrd="0" presId="urn:microsoft.com/office/officeart/2005/8/layout/list1"/>
    <dgm:cxn modelId="{4BA79737-8A52-4A1D-8085-B6FA6BAB18AB}" type="presParOf" srcId="{AAED087B-761B-48B2-A452-DBC6B0E73C13}" destId="{6B1B1478-610E-4C01-90F3-F8BA356B30F7}" srcOrd="8" destOrd="0" presId="urn:microsoft.com/office/officeart/2005/8/layout/list1"/>
    <dgm:cxn modelId="{9BDD1693-02B7-4F89-B77F-C1561EFDE23F}" type="presParOf" srcId="{6B1B1478-610E-4C01-90F3-F8BA356B30F7}" destId="{06D11637-42D4-47B0-B92D-A056FD9F7653}" srcOrd="0" destOrd="0" presId="urn:microsoft.com/office/officeart/2005/8/layout/list1"/>
    <dgm:cxn modelId="{ACCAA4FB-C489-4871-893C-63247ABD7BB4}" type="presParOf" srcId="{6B1B1478-610E-4C01-90F3-F8BA356B30F7}" destId="{79602EA3-B426-48A8-A03D-E774E57CE137}" srcOrd="1" destOrd="0" presId="urn:microsoft.com/office/officeart/2005/8/layout/list1"/>
    <dgm:cxn modelId="{1436B57A-646B-4A4B-925E-157FD7F0D185}" type="presParOf" srcId="{AAED087B-761B-48B2-A452-DBC6B0E73C13}" destId="{005E1E02-7C59-4BB1-8BE4-8360577D7D6E}" srcOrd="9" destOrd="0" presId="urn:microsoft.com/office/officeart/2005/8/layout/list1"/>
    <dgm:cxn modelId="{6A10C22D-3E1C-4F5D-B2E2-AC4E6D74E342}" type="presParOf" srcId="{AAED087B-761B-48B2-A452-DBC6B0E73C13}" destId="{F98B97A7-8B87-4F7C-ADD6-C837D62DFF07}" srcOrd="10" destOrd="0" presId="urn:microsoft.com/office/officeart/2005/8/layout/list1"/>
    <dgm:cxn modelId="{F828FCCA-C953-44AC-AFE5-FD21D6E9E285}" type="presParOf" srcId="{AAED087B-761B-48B2-A452-DBC6B0E73C13}" destId="{1124ACC1-8E18-475F-915A-5EBE54A639EC}" srcOrd="11" destOrd="0" presId="urn:microsoft.com/office/officeart/2005/8/layout/list1"/>
    <dgm:cxn modelId="{FA1CA81D-177A-4FF6-896F-687AF7DD2C86}" type="presParOf" srcId="{AAED087B-761B-48B2-A452-DBC6B0E73C13}" destId="{2CFA1527-40D4-46AF-BFA7-360CDC86BF35}" srcOrd="12" destOrd="0" presId="urn:microsoft.com/office/officeart/2005/8/layout/list1"/>
    <dgm:cxn modelId="{9EEBF7F5-56CB-4415-897E-57769D5625CA}" type="presParOf" srcId="{2CFA1527-40D4-46AF-BFA7-360CDC86BF35}" destId="{D2CA8950-8703-43E8-9C6C-7D299A0810AC}" srcOrd="0" destOrd="0" presId="urn:microsoft.com/office/officeart/2005/8/layout/list1"/>
    <dgm:cxn modelId="{57F9ACAD-1A7B-411A-BE32-EC2CF58E03A1}" type="presParOf" srcId="{2CFA1527-40D4-46AF-BFA7-360CDC86BF35}" destId="{DC709CE0-5C67-4274-8DA7-69C73F004192}" srcOrd="1" destOrd="0" presId="urn:microsoft.com/office/officeart/2005/8/layout/list1"/>
    <dgm:cxn modelId="{F8F76201-D949-4E07-A95F-765F65E88313}" type="presParOf" srcId="{AAED087B-761B-48B2-A452-DBC6B0E73C13}" destId="{3E7E78D2-4366-44C7-AA72-D7F5663AFADB}" srcOrd="13" destOrd="0" presId="urn:microsoft.com/office/officeart/2005/8/layout/list1"/>
    <dgm:cxn modelId="{F2856EEA-FBAF-442E-8E1A-D1ED400F3F67}" type="presParOf" srcId="{AAED087B-761B-48B2-A452-DBC6B0E73C13}" destId="{8F6C91FA-EC18-40CB-82AA-E380043F244C}" srcOrd="14" destOrd="0" presId="urn:microsoft.com/office/officeart/2005/8/layout/list1"/>
    <dgm:cxn modelId="{7E2E48E2-B8BF-4EF3-8DA9-6B1AD7AE9DB7}" type="presParOf" srcId="{AAED087B-761B-48B2-A452-DBC6B0E73C13}" destId="{C4ECBDDC-0A79-404F-9927-A56C78FFDC71}" srcOrd="15" destOrd="0" presId="urn:microsoft.com/office/officeart/2005/8/layout/list1"/>
    <dgm:cxn modelId="{C6FCDB73-C198-4E7B-ACDD-589340467397}" type="presParOf" srcId="{AAED087B-761B-48B2-A452-DBC6B0E73C13}" destId="{CB535DCE-CDEB-4EA7-BB36-6D5E4F4311EB}" srcOrd="16" destOrd="0" presId="urn:microsoft.com/office/officeart/2005/8/layout/list1"/>
    <dgm:cxn modelId="{D55997B1-A519-44F3-9E88-442FE88ABE26}" type="presParOf" srcId="{CB535DCE-CDEB-4EA7-BB36-6D5E4F4311EB}" destId="{4D401077-3428-4DE2-BF75-3884B2DB779E}" srcOrd="0" destOrd="0" presId="urn:microsoft.com/office/officeart/2005/8/layout/list1"/>
    <dgm:cxn modelId="{A8CE0FB8-344E-43C0-9519-006B320C7E76}" type="presParOf" srcId="{CB535DCE-CDEB-4EA7-BB36-6D5E4F4311EB}" destId="{AB40687E-027C-47BE-97AE-09BB70BB5779}" srcOrd="1" destOrd="0" presId="urn:microsoft.com/office/officeart/2005/8/layout/list1"/>
    <dgm:cxn modelId="{51B98551-6AB1-4ABB-A760-7159490B69F1}" type="presParOf" srcId="{AAED087B-761B-48B2-A452-DBC6B0E73C13}" destId="{481303A6-B961-40E9-840A-49857353DA51}" srcOrd="17" destOrd="0" presId="urn:microsoft.com/office/officeart/2005/8/layout/list1"/>
    <dgm:cxn modelId="{88EF170A-AC3C-4CA5-A632-0EB0B1F70723}" type="presParOf" srcId="{AAED087B-761B-48B2-A452-DBC6B0E73C13}" destId="{0EB03870-8C1A-434A-A8BA-DDDAF435A241}" srcOrd="18" destOrd="0" presId="urn:microsoft.com/office/officeart/2005/8/layout/list1"/>
    <dgm:cxn modelId="{ED77CA13-82A9-4D05-A6EC-C21FF11C6F66}" type="presParOf" srcId="{AAED087B-761B-48B2-A452-DBC6B0E73C13}" destId="{38048BD3-7B9F-4D2C-A9F8-AB93E0E7C559}" srcOrd="19" destOrd="0" presId="urn:microsoft.com/office/officeart/2005/8/layout/list1"/>
    <dgm:cxn modelId="{9D721DD7-A3CE-45D3-8119-279171DE9797}" type="presParOf" srcId="{AAED087B-761B-48B2-A452-DBC6B0E73C13}" destId="{4FA756BD-C2A9-4AB6-9BB1-1F795385FF59}" srcOrd="20" destOrd="0" presId="urn:microsoft.com/office/officeart/2005/8/layout/list1"/>
    <dgm:cxn modelId="{79D58D44-07DB-45A1-91EA-8DA8FCB4D48B}" type="presParOf" srcId="{4FA756BD-C2A9-4AB6-9BB1-1F795385FF59}" destId="{D51B4545-3C0C-4F22-87B6-542B7B2931F2}" srcOrd="0" destOrd="0" presId="urn:microsoft.com/office/officeart/2005/8/layout/list1"/>
    <dgm:cxn modelId="{1E5D5E08-9AF1-4EDC-B2C3-BD479CA4A1A0}" type="presParOf" srcId="{4FA756BD-C2A9-4AB6-9BB1-1F795385FF59}" destId="{3FA5AFCE-1706-4938-9D78-2F6C6A63B2CC}" srcOrd="1" destOrd="0" presId="urn:microsoft.com/office/officeart/2005/8/layout/list1"/>
    <dgm:cxn modelId="{13908573-5974-4EB3-AA40-74292DBDBC7F}" type="presParOf" srcId="{AAED087B-761B-48B2-A452-DBC6B0E73C13}" destId="{E82C2025-C5A5-4EAD-8509-F50F4385DE22}" srcOrd="21" destOrd="0" presId="urn:microsoft.com/office/officeart/2005/8/layout/list1"/>
    <dgm:cxn modelId="{8E89F6A9-F508-4189-A2A0-C6243CB8E4D3}" type="presParOf" srcId="{AAED087B-761B-48B2-A452-DBC6B0E73C13}" destId="{6D7183B6-F95C-4367-BCE6-F21720820952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E6955B3-0672-4D02-A4DA-7988E7E9374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0F5EDD-3E46-4829-95AC-83D81E6E9B43}">
      <dgm:prSet phldrT="[Текст]" custT="1"/>
      <dgm:spPr/>
      <dgm:t>
        <a:bodyPr/>
        <a:lstStyle/>
        <a:p>
          <a:r>
            <a:rPr lang="ru-RU" sz="1500" baseline="0" dirty="0" smtClean="0"/>
            <a:t>2021 год-58416,6 тыс. </a:t>
          </a:r>
          <a:r>
            <a:rPr lang="ru-RU" sz="1500" baseline="0" dirty="0" smtClean="0"/>
            <a:t>руб.</a:t>
          </a:r>
          <a:endParaRPr lang="ru-RU" sz="1500" baseline="0" dirty="0"/>
        </a:p>
      </dgm:t>
    </dgm:pt>
    <dgm:pt modelId="{4E8FE802-5DCA-45A4-B70A-E1210B40ED2A}" type="parTrans" cxnId="{847B7070-D891-4356-B122-DB9768F90012}">
      <dgm:prSet/>
      <dgm:spPr/>
      <dgm:t>
        <a:bodyPr/>
        <a:lstStyle/>
        <a:p>
          <a:endParaRPr lang="ru-RU"/>
        </a:p>
      </dgm:t>
    </dgm:pt>
    <dgm:pt modelId="{75DBCD18-7A4C-4612-B3CD-F9D4D6CA10A3}" type="sibTrans" cxnId="{847B7070-D891-4356-B122-DB9768F90012}">
      <dgm:prSet/>
      <dgm:spPr/>
      <dgm:t>
        <a:bodyPr/>
        <a:lstStyle/>
        <a:p>
          <a:endParaRPr lang="ru-RU"/>
        </a:p>
      </dgm:t>
    </dgm:pt>
    <dgm:pt modelId="{FDA01E00-C604-44F5-B66D-168B54CD59FD}">
      <dgm:prSet phldrT="[Текст]" custT="1"/>
      <dgm:spPr/>
      <dgm:t>
        <a:bodyPr/>
        <a:lstStyle/>
        <a:p>
          <a:r>
            <a:rPr lang="ru-RU" sz="1500" baseline="0" dirty="0" smtClean="0"/>
            <a:t>2022 год-76158,0 тыс. </a:t>
          </a:r>
          <a:r>
            <a:rPr lang="ru-RU" sz="1500" baseline="0" dirty="0" smtClean="0"/>
            <a:t>руб.</a:t>
          </a:r>
          <a:endParaRPr lang="ru-RU" sz="1500" baseline="0" dirty="0"/>
        </a:p>
      </dgm:t>
    </dgm:pt>
    <dgm:pt modelId="{D302C12A-13C1-42FA-A776-80E9AD635B57}" type="parTrans" cxnId="{FDAB673B-D598-4A28-A6EC-C77AC7143FE5}">
      <dgm:prSet/>
      <dgm:spPr/>
      <dgm:t>
        <a:bodyPr/>
        <a:lstStyle/>
        <a:p>
          <a:endParaRPr lang="ru-RU"/>
        </a:p>
      </dgm:t>
    </dgm:pt>
    <dgm:pt modelId="{E526C6F1-ACE9-4D36-AFCF-398D2918ABC8}" type="sibTrans" cxnId="{FDAB673B-D598-4A28-A6EC-C77AC7143FE5}">
      <dgm:prSet/>
      <dgm:spPr/>
      <dgm:t>
        <a:bodyPr/>
        <a:lstStyle/>
        <a:p>
          <a:endParaRPr lang="ru-RU"/>
        </a:p>
      </dgm:t>
    </dgm:pt>
    <dgm:pt modelId="{E44D38EB-1729-4FEB-8D8F-6E376EAC914C}">
      <dgm:prSet phldrT="[Текст]" custT="1"/>
      <dgm:spPr/>
      <dgm:t>
        <a:bodyPr/>
        <a:lstStyle/>
        <a:p>
          <a:r>
            <a:rPr lang="ru-RU" sz="1500" baseline="0" dirty="0" smtClean="0"/>
            <a:t>2023год-77717,04 тыс. </a:t>
          </a:r>
          <a:r>
            <a:rPr lang="ru-RU" sz="1500" baseline="0" dirty="0" smtClean="0"/>
            <a:t>руб.</a:t>
          </a:r>
          <a:endParaRPr lang="ru-RU" sz="1500" baseline="0" dirty="0"/>
        </a:p>
      </dgm:t>
    </dgm:pt>
    <dgm:pt modelId="{29F21CC7-112A-4B5A-BA15-92426A56C684}" type="parTrans" cxnId="{B0777509-25A9-441E-A4BD-25EC6946B726}">
      <dgm:prSet/>
      <dgm:spPr/>
      <dgm:t>
        <a:bodyPr/>
        <a:lstStyle/>
        <a:p>
          <a:endParaRPr lang="ru-RU"/>
        </a:p>
      </dgm:t>
    </dgm:pt>
    <dgm:pt modelId="{5401378A-0A58-4869-9616-E1B07A1BB218}" type="sibTrans" cxnId="{B0777509-25A9-441E-A4BD-25EC6946B726}">
      <dgm:prSet/>
      <dgm:spPr/>
      <dgm:t>
        <a:bodyPr/>
        <a:lstStyle/>
        <a:p>
          <a:endParaRPr lang="ru-RU"/>
        </a:p>
      </dgm:t>
    </dgm:pt>
    <dgm:pt modelId="{F8756C02-3D7E-49B8-BA14-536742378C57}">
      <dgm:prSet phldrT="[Текст]" custT="1"/>
      <dgm:spPr/>
      <dgm:t>
        <a:bodyPr/>
        <a:lstStyle/>
        <a:p>
          <a:r>
            <a:rPr lang="ru-RU" sz="1500" baseline="0" dirty="0" smtClean="0"/>
            <a:t>2024 год-78628,33 </a:t>
          </a:r>
          <a:r>
            <a:rPr lang="ru-RU" sz="1500" baseline="0" dirty="0" err="1" smtClean="0"/>
            <a:t>тыс</a:t>
          </a:r>
          <a:r>
            <a:rPr lang="ru-RU" sz="1500" baseline="0" dirty="0" smtClean="0"/>
            <a:t> </a:t>
          </a:r>
          <a:r>
            <a:rPr lang="ru-RU" sz="1500" baseline="0" dirty="0" smtClean="0"/>
            <a:t>руб.</a:t>
          </a:r>
          <a:endParaRPr lang="ru-RU" sz="1500" baseline="0" dirty="0"/>
        </a:p>
      </dgm:t>
    </dgm:pt>
    <dgm:pt modelId="{23FC5B84-B293-46A0-A498-BEF468A1A429}" type="parTrans" cxnId="{F701CED6-0BDE-4D0C-924E-016851A3E9F5}">
      <dgm:prSet/>
      <dgm:spPr/>
      <dgm:t>
        <a:bodyPr/>
        <a:lstStyle/>
        <a:p>
          <a:endParaRPr lang="ru-RU"/>
        </a:p>
      </dgm:t>
    </dgm:pt>
    <dgm:pt modelId="{A0F5D330-E973-49F3-AD6D-FED6113AF026}" type="sibTrans" cxnId="{F701CED6-0BDE-4D0C-924E-016851A3E9F5}">
      <dgm:prSet/>
      <dgm:spPr/>
      <dgm:t>
        <a:bodyPr/>
        <a:lstStyle/>
        <a:p>
          <a:endParaRPr lang="ru-RU"/>
        </a:p>
      </dgm:t>
    </dgm:pt>
    <dgm:pt modelId="{609D048A-3D29-49EF-B13C-7F9B83058CD0}">
      <dgm:prSet phldrT="[Текст]" custT="1"/>
      <dgm:spPr/>
      <dgm:t>
        <a:bodyPr/>
        <a:lstStyle/>
        <a:p>
          <a:r>
            <a:rPr lang="ru-RU" sz="1500" baseline="0" dirty="0" smtClean="0"/>
            <a:t>2025 год-83823,23 тыс. </a:t>
          </a:r>
          <a:r>
            <a:rPr lang="ru-RU" sz="1500" baseline="0" dirty="0" smtClean="0"/>
            <a:t>руб.</a:t>
          </a:r>
          <a:endParaRPr lang="ru-RU" sz="1500" baseline="0" dirty="0"/>
        </a:p>
      </dgm:t>
    </dgm:pt>
    <dgm:pt modelId="{277D147A-9B56-4A2E-9AC6-C8B1E4FD22A9}" type="parTrans" cxnId="{838107E8-B159-4627-B3EF-132891582F06}">
      <dgm:prSet/>
      <dgm:spPr/>
      <dgm:t>
        <a:bodyPr/>
        <a:lstStyle/>
        <a:p>
          <a:endParaRPr lang="ru-RU"/>
        </a:p>
      </dgm:t>
    </dgm:pt>
    <dgm:pt modelId="{55615DA1-F441-46C9-A925-1988AEDC4CF4}" type="sibTrans" cxnId="{838107E8-B159-4627-B3EF-132891582F06}">
      <dgm:prSet/>
      <dgm:spPr/>
      <dgm:t>
        <a:bodyPr/>
        <a:lstStyle/>
        <a:p>
          <a:endParaRPr lang="ru-RU"/>
        </a:p>
      </dgm:t>
    </dgm:pt>
    <dgm:pt modelId="{C8A4786D-F7B1-437B-ABBB-503327C8EEED}">
      <dgm:prSet phldrT="[Текст]" custT="1"/>
      <dgm:spPr/>
      <dgm:t>
        <a:bodyPr/>
        <a:lstStyle/>
        <a:p>
          <a:r>
            <a:rPr lang="ru-RU" sz="1500" baseline="0" dirty="0" smtClean="0"/>
            <a:t>2026год-90783,92 </a:t>
          </a:r>
          <a:r>
            <a:rPr lang="ru-RU" sz="1500" baseline="0" dirty="0" err="1" smtClean="0"/>
            <a:t>тыс.руб</a:t>
          </a:r>
          <a:r>
            <a:rPr lang="ru-RU" sz="1500" baseline="0" dirty="0" smtClean="0"/>
            <a:t>.</a:t>
          </a:r>
          <a:endParaRPr lang="ru-RU" sz="1500" baseline="0" dirty="0"/>
        </a:p>
      </dgm:t>
    </dgm:pt>
    <dgm:pt modelId="{35FA2ADB-935D-43DC-87E3-63367934B2BC}" type="parTrans" cxnId="{D72ECC55-68EF-4C32-A164-E135A03C0C3A}">
      <dgm:prSet/>
      <dgm:spPr/>
      <dgm:t>
        <a:bodyPr/>
        <a:lstStyle/>
        <a:p>
          <a:endParaRPr lang="ru-RU"/>
        </a:p>
      </dgm:t>
    </dgm:pt>
    <dgm:pt modelId="{3FC1942E-A963-4DCD-BF7D-58703DF62B51}" type="sibTrans" cxnId="{D72ECC55-68EF-4C32-A164-E135A03C0C3A}">
      <dgm:prSet/>
      <dgm:spPr/>
      <dgm:t>
        <a:bodyPr/>
        <a:lstStyle/>
        <a:p>
          <a:endParaRPr lang="ru-RU"/>
        </a:p>
      </dgm:t>
    </dgm:pt>
    <dgm:pt modelId="{AAED087B-761B-48B2-A452-DBC6B0E73C13}" type="pres">
      <dgm:prSet presAssocID="{5E6955B3-0672-4D02-A4DA-7988E7E9374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41407F-3120-4F68-B20F-349596CEE7C3}" type="pres">
      <dgm:prSet presAssocID="{600F5EDD-3E46-4829-95AC-83D81E6E9B43}" presName="parentLin" presStyleCnt="0"/>
      <dgm:spPr/>
    </dgm:pt>
    <dgm:pt modelId="{A56D9ADB-F2E7-4DBA-8917-96C03FE37C4F}" type="pres">
      <dgm:prSet presAssocID="{600F5EDD-3E46-4829-95AC-83D81E6E9B43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ABD2F82E-6C69-485D-883E-84618F2F2C2C}" type="pres">
      <dgm:prSet presAssocID="{600F5EDD-3E46-4829-95AC-83D81E6E9B43}" presName="parentText" presStyleLbl="node1" presStyleIdx="0" presStyleCnt="6" custLinFactNeighborX="1594" custLinFactNeighborY="57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D63C79-C05D-4A54-8A58-70D23C325AB4}" type="pres">
      <dgm:prSet presAssocID="{600F5EDD-3E46-4829-95AC-83D81E6E9B43}" presName="negativeSpace" presStyleCnt="0"/>
      <dgm:spPr/>
    </dgm:pt>
    <dgm:pt modelId="{6F7F991B-E444-4C0E-AEC7-0447C4BFF4FE}" type="pres">
      <dgm:prSet presAssocID="{600F5EDD-3E46-4829-95AC-83D81E6E9B43}" presName="childText" presStyleLbl="conFgAcc1" presStyleIdx="0" presStyleCnt="6">
        <dgm:presLayoutVars>
          <dgm:bulletEnabled val="1"/>
        </dgm:presLayoutVars>
      </dgm:prSet>
      <dgm:spPr/>
    </dgm:pt>
    <dgm:pt modelId="{D96EDEBA-B5BB-499E-8E11-7DD1EA928918}" type="pres">
      <dgm:prSet presAssocID="{75DBCD18-7A4C-4612-B3CD-F9D4D6CA10A3}" presName="spaceBetweenRectangles" presStyleCnt="0"/>
      <dgm:spPr/>
    </dgm:pt>
    <dgm:pt modelId="{F3EEDA30-4533-4E45-8160-C028417EFA78}" type="pres">
      <dgm:prSet presAssocID="{FDA01E00-C604-44F5-B66D-168B54CD59FD}" presName="parentLin" presStyleCnt="0"/>
      <dgm:spPr/>
    </dgm:pt>
    <dgm:pt modelId="{8ADAD5E2-3F16-4AAA-A104-8850A61DD1DF}" type="pres">
      <dgm:prSet presAssocID="{FDA01E00-C604-44F5-B66D-168B54CD59FD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4ED92BB7-0D40-4751-BB0B-E8DF61BCE17A}" type="pres">
      <dgm:prSet presAssocID="{FDA01E00-C604-44F5-B66D-168B54CD59F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27B8E-9A50-41AF-A712-12150696AEA2}" type="pres">
      <dgm:prSet presAssocID="{FDA01E00-C604-44F5-B66D-168B54CD59FD}" presName="negativeSpace" presStyleCnt="0"/>
      <dgm:spPr/>
    </dgm:pt>
    <dgm:pt modelId="{1F22744C-AE33-4172-9792-0B202DC76EF9}" type="pres">
      <dgm:prSet presAssocID="{FDA01E00-C604-44F5-B66D-168B54CD59FD}" presName="childText" presStyleLbl="conFgAcc1" presStyleIdx="1" presStyleCnt="6">
        <dgm:presLayoutVars>
          <dgm:bulletEnabled val="1"/>
        </dgm:presLayoutVars>
      </dgm:prSet>
      <dgm:spPr/>
    </dgm:pt>
    <dgm:pt modelId="{C44348F8-1FD6-48FA-A111-BC558C7B62B5}" type="pres">
      <dgm:prSet presAssocID="{E526C6F1-ACE9-4D36-AFCF-398D2918ABC8}" presName="spaceBetweenRectangles" presStyleCnt="0"/>
      <dgm:spPr/>
    </dgm:pt>
    <dgm:pt modelId="{6B1B1478-610E-4C01-90F3-F8BA356B30F7}" type="pres">
      <dgm:prSet presAssocID="{E44D38EB-1729-4FEB-8D8F-6E376EAC914C}" presName="parentLin" presStyleCnt="0"/>
      <dgm:spPr/>
    </dgm:pt>
    <dgm:pt modelId="{06D11637-42D4-47B0-B92D-A056FD9F7653}" type="pres">
      <dgm:prSet presAssocID="{E44D38EB-1729-4FEB-8D8F-6E376EAC914C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79602EA3-B426-48A8-A03D-E774E57CE137}" type="pres">
      <dgm:prSet presAssocID="{E44D38EB-1729-4FEB-8D8F-6E376EAC914C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5E1E02-7C59-4BB1-8BE4-8360577D7D6E}" type="pres">
      <dgm:prSet presAssocID="{E44D38EB-1729-4FEB-8D8F-6E376EAC914C}" presName="negativeSpace" presStyleCnt="0"/>
      <dgm:spPr/>
    </dgm:pt>
    <dgm:pt modelId="{F98B97A7-8B87-4F7C-ADD6-C837D62DFF07}" type="pres">
      <dgm:prSet presAssocID="{E44D38EB-1729-4FEB-8D8F-6E376EAC914C}" presName="childText" presStyleLbl="conFgAcc1" presStyleIdx="2" presStyleCnt="6">
        <dgm:presLayoutVars>
          <dgm:bulletEnabled val="1"/>
        </dgm:presLayoutVars>
      </dgm:prSet>
      <dgm:spPr/>
    </dgm:pt>
    <dgm:pt modelId="{1124ACC1-8E18-475F-915A-5EBE54A639EC}" type="pres">
      <dgm:prSet presAssocID="{5401378A-0A58-4869-9616-E1B07A1BB218}" presName="spaceBetweenRectangles" presStyleCnt="0"/>
      <dgm:spPr/>
    </dgm:pt>
    <dgm:pt modelId="{2CFA1527-40D4-46AF-BFA7-360CDC86BF35}" type="pres">
      <dgm:prSet presAssocID="{F8756C02-3D7E-49B8-BA14-536742378C57}" presName="parentLin" presStyleCnt="0"/>
      <dgm:spPr/>
    </dgm:pt>
    <dgm:pt modelId="{D2CA8950-8703-43E8-9C6C-7D299A0810AC}" type="pres">
      <dgm:prSet presAssocID="{F8756C02-3D7E-49B8-BA14-536742378C57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DC709CE0-5C67-4274-8DA7-69C73F004192}" type="pres">
      <dgm:prSet presAssocID="{F8756C02-3D7E-49B8-BA14-536742378C5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E78D2-4366-44C7-AA72-D7F5663AFADB}" type="pres">
      <dgm:prSet presAssocID="{F8756C02-3D7E-49B8-BA14-536742378C57}" presName="negativeSpace" presStyleCnt="0"/>
      <dgm:spPr/>
    </dgm:pt>
    <dgm:pt modelId="{8F6C91FA-EC18-40CB-82AA-E380043F244C}" type="pres">
      <dgm:prSet presAssocID="{F8756C02-3D7E-49B8-BA14-536742378C57}" presName="childText" presStyleLbl="conFgAcc1" presStyleIdx="3" presStyleCnt="6">
        <dgm:presLayoutVars>
          <dgm:bulletEnabled val="1"/>
        </dgm:presLayoutVars>
      </dgm:prSet>
      <dgm:spPr/>
    </dgm:pt>
    <dgm:pt modelId="{C4ECBDDC-0A79-404F-9927-A56C78FFDC71}" type="pres">
      <dgm:prSet presAssocID="{A0F5D330-E973-49F3-AD6D-FED6113AF026}" presName="spaceBetweenRectangles" presStyleCnt="0"/>
      <dgm:spPr/>
    </dgm:pt>
    <dgm:pt modelId="{CB535DCE-CDEB-4EA7-BB36-6D5E4F4311EB}" type="pres">
      <dgm:prSet presAssocID="{609D048A-3D29-49EF-B13C-7F9B83058CD0}" presName="parentLin" presStyleCnt="0"/>
      <dgm:spPr/>
    </dgm:pt>
    <dgm:pt modelId="{4D401077-3428-4DE2-BF75-3884B2DB779E}" type="pres">
      <dgm:prSet presAssocID="{609D048A-3D29-49EF-B13C-7F9B83058CD0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AB40687E-027C-47BE-97AE-09BB70BB5779}" type="pres">
      <dgm:prSet presAssocID="{609D048A-3D29-49EF-B13C-7F9B83058CD0}" presName="parentText" presStyleLbl="node1" presStyleIdx="4" presStyleCnt="6" custScaleX="1008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1303A6-B961-40E9-840A-49857353DA51}" type="pres">
      <dgm:prSet presAssocID="{609D048A-3D29-49EF-B13C-7F9B83058CD0}" presName="negativeSpace" presStyleCnt="0"/>
      <dgm:spPr/>
    </dgm:pt>
    <dgm:pt modelId="{0EB03870-8C1A-434A-A8BA-DDDAF435A241}" type="pres">
      <dgm:prSet presAssocID="{609D048A-3D29-49EF-B13C-7F9B83058CD0}" presName="childText" presStyleLbl="conFgAcc1" presStyleIdx="4" presStyleCnt="6">
        <dgm:presLayoutVars>
          <dgm:bulletEnabled val="1"/>
        </dgm:presLayoutVars>
      </dgm:prSet>
      <dgm:spPr/>
    </dgm:pt>
    <dgm:pt modelId="{38048BD3-7B9F-4D2C-A9F8-AB93E0E7C559}" type="pres">
      <dgm:prSet presAssocID="{55615DA1-F441-46C9-A925-1988AEDC4CF4}" presName="spaceBetweenRectangles" presStyleCnt="0"/>
      <dgm:spPr/>
    </dgm:pt>
    <dgm:pt modelId="{4FA756BD-C2A9-4AB6-9BB1-1F795385FF59}" type="pres">
      <dgm:prSet presAssocID="{C8A4786D-F7B1-437B-ABBB-503327C8EEED}" presName="parentLin" presStyleCnt="0"/>
      <dgm:spPr/>
    </dgm:pt>
    <dgm:pt modelId="{D51B4545-3C0C-4F22-87B6-542B7B2931F2}" type="pres">
      <dgm:prSet presAssocID="{C8A4786D-F7B1-437B-ABBB-503327C8EEED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3FA5AFCE-1706-4938-9D78-2F6C6A63B2CC}" type="pres">
      <dgm:prSet presAssocID="{C8A4786D-F7B1-437B-ABBB-503327C8EEED}" presName="parentText" presStyleLbl="node1" presStyleIdx="5" presStyleCnt="6" custScaleX="101608" custScaleY="1024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2C2025-C5A5-4EAD-8509-F50F4385DE22}" type="pres">
      <dgm:prSet presAssocID="{C8A4786D-F7B1-437B-ABBB-503327C8EEED}" presName="negativeSpace" presStyleCnt="0"/>
      <dgm:spPr/>
    </dgm:pt>
    <dgm:pt modelId="{6D7183B6-F95C-4367-BCE6-F21720820952}" type="pres">
      <dgm:prSet presAssocID="{C8A4786D-F7B1-437B-ABBB-503327C8EEED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C9F5FB86-2202-49BE-9B00-8DD4E97F9B52}" type="presOf" srcId="{C8A4786D-F7B1-437B-ABBB-503327C8EEED}" destId="{D51B4545-3C0C-4F22-87B6-542B7B2931F2}" srcOrd="0" destOrd="0" presId="urn:microsoft.com/office/officeart/2005/8/layout/list1"/>
    <dgm:cxn modelId="{847B7070-D891-4356-B122-DB9768F90012}" srcId="{5E6955B3-0672-4D02-A4DA-7988E7E93749}" destId="{600F5EDD-3E46-4829-95AC-83D81E6E9B43}" srcOrd="0" destOrd="0" parTransId="{4E8FE802-5DCA-45A4-B70A-E1210B40ED2A}" sibTransId="{75DBCD18-7A4C-4612-B3CD-F9D4D6CA10A3}"/>
    <dgm:cxn modelId="{F701CED6-0BDE-4D0C-924E-016851A3E9F5}" srcId="{5E6955B3-0672-4D02-A4DA-7988E7E93749}" destId="{F8756C02-3D7E-49B8-BA14-536742378C57}" srcOrd="3" destOrd="0" parTransId="{23FC5B84-B293-46A0-A498-BEF468A1A429}" sibTransId="{A0F5D330-E973-49F3-AD6D-FED6113AF026}"/>
    <dgm:cxn modelId="{FDAB673B-D598-4A28-A6EC-C77AC7143FE5}" srcId="{5E6955B3-0672-4D02-A4DA-7988E7E93749}" destId="{FDA01E00-C604-44F5-B66D-168B54CD59FD}" srcOrd="1" destOrd="0" parTransId="{D302C12A-13C1-42FA-A776-80E9AD635B57}" sibTransId="{E526C6F1-ACE9-4D36-AFCF-398D2918ABC8}"/>
    <dgm:cxn modelId="{C960F95D-ECC0-4558-8FCD-903E9D98F3F6}" type="presOf" srcId="{600F5EDD-3E46-4829-95AC-83D81E6E9B43}" destId="{ABD2F82E-6C69-485D-883E-84618F2F2C2C}" srcOrd="1" destOrd="0" presId="urn:microsoft.com/office/officeart/2005/8/layout/list1"/>
    <dgm:cxn modelId="{D72ECC55-68EF-4C32-A164-E135A03C0C3A}" srcId="{5E6955B3-0672-4D02-A4DA-7988E7E93749}" destId="{C8A4786D-F7B1-437B-ABBB-503327C8EEED}" srcOrd="5" destOrd="0" parTransId="{35FA2ADB-935D-43DC-87E3-63367934B2BC}" sibTransId="{3FC1942E-A963-4DCD-BF7D-58703DF62B51}"/>
    <dgm:cxn modelId="{AC626E75-8764-4417-A210-42B5BFF96240}" type="presOf" srcId="{F8756C02-3D7E-49B8-BA14-536742378C57}" destId="{D2CA8950-8703-43E8-9C6C-7D299A0810AC}" srcOrd="0" destOrd="0" presId="urn:microsoft.com/office/officeart/2005/8/layout/list1"/>
    <dgm:cxn modelId="{36520E41-1A53-4472-8D04-2C466A009AF7}" type="presOf" srcId="{FDA01E00-C604-44F5-B66D-168B54CD59FD}" destId="{4ED92BB7-0D40-4751-BB0B-E8DF61BCE17A}" srcOrd="1" destOrd="0" presId="urn:microsoft.com/office/officeart/2005/8/layout/list1"/>
    <dgm:cxn modelId="{A969993E-0686-4C71-96CE-B9F61FC0C876}" type="presOf" srcId="{C8A4786D-F7B1-437B-ABBB-503327C8EEED}" destId="{3FA5AFCE-1706-4938-9D78-2F6C6A63B2CC}" srcOrd="1" destOrd="0" presId="urn:microsoft.com/office/officeart/2005/8/layout/list1"/>
    <dgm:cxn modelId="{008CFBB8-FF5F-4745-AF54-D77E30B8FE6A}" type="presOf" srcId="{5E6955B3-0672-4D02-A4DA-7988E7E93749}" destId="{AAED087B-761B-48B2-A452-DBC6B0E73C13}" srcOrd="0" destOrd="0" presId="urn:microsoft.com/office/officeart/2005/8/layout/list1"/>
    <dgm:cxn modelId="{8CE042F1-7119-427C-A0BF-3E5E477FC801}" type="presOf" srcId="{FDA01E00-C604-44F5-B66D-168B54CD59FD}" destId="{8ADAD5E2-3F16-4AAA-A104-8850A61DD1DF}" srcOrd="0" destOrd="0" presId="urn:microsoft.com/office/officeart/2005/8/layout/list1"/>
    <dgm:cxn modelId="{3688A960-7A2D-4147-A31F-AB90D7602093}" type="presOf" srcId="{E44D38EB-1729-4FEB-8D8F-6E376EAC914C}" destId="{06D11637-42D4-47B0-B92D-A056FD9F7653}" srcOrd="0" destOrd="0" presId="urn:microsoft.com/office/officeart/2005/8/layout/list1"/>
    <dgm:cxn modelId="{32939C6E-757D-47C3-A6CC-64193D520B42}" type="presOf" srcId="{609D048A-3D29-49EF-B13C-7F9B83058CD0}" destId="{AB40687E-027C-47BE-97AE-09BB70BB5779}" srcOrd="1" destOrd="0" presId="urn:microsoft.com/office/officeart/2005/8/layout/list1"/>
    <dgm:cxn modelId="{B0777509-25A9-441E-A4BD-25EC6946B726}" srcId="{5E6955B3-0672-4D02-A4DA-7988E7E93749}" destId="{E44D38EB-1729-4FEB-8D8F-6E376EAC914C}" srcOrd="2" destOrd="0" parTransId="{29F21CC7-112A-4B5A-BA15-92426A56C684}" sibTransId="{5401378A-0A58-4869-9616-E1B07A1BB218}"/>
    <dgm:cxn modelId="{52BD4B86-CFB8-491B-8EDE-A34007327FE2}" type="presOf" srcId="{609D048A-3D29-49EF-B13C-7F9B83058CD0}" destId="{4D401077-3428-4DE2-BF75-3884B2DB779E}" srcOrd="0" destOrd="0" presId="urn:microsoft.com/office/officeart/2005/8/layout/list1"/>
    <dgm:cxn modelId="{838107E8-B159-4627-B3EF-132891582F06}" srcId="{5E6955B3-0672-4D02-A4DA-7988E7E93749}" destId="{609D048A-3D29-49EF-B13C-7F9B83058CD0}" srcOrd="4" destOrd="0" parTransId="{277D147A-9B56-4A2E-9AC6-C8B1E4FD22A9}" sibTransId="{55615DA1-F441-46C9-A925-1988AEDC4CF4}"/>
    <dgm:cxn modelId="{835BBFB9-C4F5-4F4E-ADF7-338F3148AB94}" type="presOf" srcId="{E44D38EB-1729-4FEB-8D8F-6E376EAC914C}" destId="{79602EA3-B426-48A8-A03D-E774E57CE137}" srcOrd="1" destOrd="0" presId="urn:microsoft.com/office/officeart/2005/8/layout/list1"/>
    <dgm:cxn modelId="{454AF5F3-B264-4479-AE66-4986366F4EB2}" type="presOf" srcId="{600F5EDD-3E46-4829-95AC-83D81E6E9B43}" destId="{A56D9ADB-F2E7-4DBA-8917-96C03FE37C4F}" srcOrd="0" destOrd="0" presId="urn:microsoft.com/office/officeart/2005/8/layout/list1"/>
    <dgm:cxn modelId="{F3369976-11EE-4B50-8349-8465ED88C61F}" type="presOf" srcId="{F8756C02-3D7E-49B8-BA14-536742378C57}" destId="{DC709CE0-5C67-4274-8DA7-69C73F004192}" srcOrd="1" destOrd="0" presId="urn:microsoft.com/office/officeart/2005/8/layout/list1"/>
    <dgm:cxn modelId="{B8382598-29AD-4EA4-B003-171DB47DC0B9}" type="presParOf" srcId="{AAED087B-761B-48B2-A452-DBC6B0E73C13}" destId="{DF41407F-3120-4F68-B20F-349596CEE7C3}" srcOrd="0" destOrd="0" presId="urn:microsoft.com/office/officeart/2005/8/layout/list1"/>
    <dgm:cxn modelId="{41A782DC-59CD-4867-BB2C-3B6957D42391}" type="presParOf" srcId="{DF41407F-3120-4F68-B20F-349596CEE7C3}" destId="{A56D9ADB-F2E7-4DBA-8917-96C03FE37C4F}" srcOrd="0" destOrd="0" presId="urn:microsoft.com/office/officeart/2005/8/layout/list1"/>
    <dgm:cxn modelId="{E9248AF4-4F9C-49D1-B44B-7BB8CA12C473}" type="presParOf" srcId="{DF41407F-3120-4F68-B20F-349596CEE7C3}" destId="{ABD2F82E-6C69-485D-883E-84618F2F2C2C}" srcOrd="1" destOrd="0" presId="urn:microsoft.com/office/officeart/2005/8/layout/list1"/>
    <dgm:cxn modelId="{2D5B3EAB-30A0-4659-8EE2-9BC3423BD36E}" type="presParOf" srcId="{AAED087B-761B-48B2-A452-DBC6B0E73C13}" destId="{C0D63C79-C05D-4A54-8A58-70D23C325AB4}" srcOrd="1" destOrd="0" presId="urn:microsoft.com/office/officeart/2005/8/layout/list1"/>
    <dgm:cxn modelId="{1280955A-3EE8-4044-B2B7-4BD883D27004}" type="presParOf" srcId="{AAED087B-761B-48B2-A452-DBC6B0E73C13}" destId="{6F7F991B-E444-4C0E-AEC7-0447C4BFF4FE}" srcOrd="2" destOrd="0" presId="urn:microsoft.com/office/officeart/2005/8/layout/list1"/>
    <dgm:cxn modelId="{538A22E8-832B-488D-9D5F-7C4B8C60DC43}" type="presParOf" srcId="{AAED087B-761B-48B2-A452-DBC6B0E73C13}" destId="{D96EDEBA-B5BB-499E-8E11-7DD1EA928918}" srcOrd="3" destOrd="0" presId="urn:microsoft.com/office/officeart/2005/8/layout/list1"/>
    <dgm:cxn modelId="{19BEDF2C-F900-44EA-A323-BCD22AED25F1}" type="presParOf" srcId="{AAED087B-761B-48B2-A452-DBC6B0E73C13}" destId="{F3EEDA30-4533-4E45-8160-C028417EFA78}" srcOrd="4" destOrd="0" presId="urn:microsoft.com/office/officeart/2005/8/layout/list1"/>
    <dgm:cxn modelId="{D4783C75-57D9-44B2-BD65-97EDED7CF80F}" type="presParOf" srcId="{F3EEDA30-4533-4E45-8160-C028417EFA78}" destId="{8ADAD5E2-3F16-4AAA-A104-8850A61DD1DF}" srcOrd="0" destOrd="0" presId="urn:microsoft.com/office/officeart/2005/8/layout/list1"/>
    <dgm:cxn modelId="{5C1C6DD1-105D-46BD-8E20-45C9C29C13A9}" type="presParOf" srcId="{F3EEDA30-4533-4E45-8160-C028417EFA78}" destId="{4ED92BB7-0D40-4751-BB0B-E8DF61BCE17A}" srcOrd="1" destOrd="0" presId="urn:microsoft.com/office/officeart/2005/8/layout/list1"/>
    <dgm:cxn modelId="{514DAE34-7F8B-43D4-8396-13EC8A8B3F76}" type="presParOf" srcId="{AAED087B-761B-48B2-A452-DBC6B0E73C13}" destId="{89D27B8E-9A50-41AF-A712-12150696AEA2}" srcOrd="5" destOrd="0" presId="urn:microsoft.com/office/officeart/2005/8/layout/list1"/>
    <dgm:cxn modelId="{FBC2C1E2-A986-4BF8-86A8-82A4BE40BE34}" type="presParOf" srcId="{AAED087B-761B-48B2-A452-DBC6B0E73C13}" destId="{1F22744C-AE33-4172-9792-0B202DC76EF9}" srcOrd="6" destOrd="0" presId="urn:microsoft.com/office/officeart/2005/8/layout/list1"/>
    <dgm:cxn modelId="{DC8377F8-4328-4027-B5C6-CFDA429C0ED4}" type="presParOf" srcId="{AAED087B-761B-48B2-A452-DBC6B0E73C13}" destId="{C44348F8-1FD6-48FA-A111-BC558C7B62B5}" srcOrd="7" destOrd="0" presId="urn:microsoft.com/office/officeart/2005/8/layout/list1"/>
    <dgm:cxn modelId="{4BA79737-8A52-4A1D-8085-B6FA6BAB18AB}" type="presParOf" srcId="{AAED087B-761B-48B2-A452-DBC6B0E73C13}" destId="{6B1B1478-610E-4C01-90F3-F8BA356B30F7}" srcOrd="8" destOrd="0" presId="urn:microsoft.com/office/officeart/2005/8/layout/list1"/>
    <dgm:cxn modelId="{9BDD1693-02B7-4F89-B77F-C1561EFDE23F}" type="presParOf" srcId="{6B1B1478-610E-4C01-90F3-F8BA356B30F7}" destId="{06D11637-42D4-47B0-B92D-A056FD9F7653}" srcOrd="0" destOrd="0" presId="urn:microsoft.com/office/officeart/2005/8/layout/list1"/>
    <dgm:cxn modelId="{ACCAA4FB-C489-4871-893C-63247ABD7BB4}" type="presParOf" srcId="{6B1B1478-610E-4C01-90F3-F8BA356B30F7}" destId="{79602EA3-B426-48A8-A03D-E774E57CE137}" srcOrd="1" destOrd="0" presId="urn:microsoft.com/office/officeart/2005/8/layout/list1"/>
    <dgm:cxn modelId="{1436B57A-646B-4A4B-925E-157FD7F0D185}" type="presParOf" srcId="{AAED087B-761B-48B2-A452-DBC6B0E73C13}" destId="{005E1E02-7C59-4BB1-8BE4-8360577D7D6E}" srcOrd="9" destOrd="0" presId="urn:microsoft.com/office/officeart/2005/8/layout/list1"/>
    <dgm:cxn modelId="{6A10C22D-3E1C-4F5D-B2E2-AC4E6D74E342}" type="presParOf" srcId="{AAED087B-761B-48B2-A452-DBC6B0E73C13}" destId="{F98B97A7-8B87-4F7C-ADD6-C837D62DFF07}" srcOrd="10" destOrd="0" presId="urn:microsoft.com/office/officeart/2005/8/layout/list1"/>
    <dgm:cxn modelId="{F828FCCA-C953-44AC-AFE5-FD21D6E9E285}" type="presParOf" srcId="{AAED087B-761B-48B2-A452-DBC6B0E73C13}" destId="{1124ACC1-8E18-475F-915A-5EBE54A639EC}" srcOrd="11" destOrd="0" presId="urn:microsoft.com/office/officeart/2005/8/layout/list1"/>
    <dgm:cxn modelId="{FA1CA81D-177A-4FF6-896F-687AF7DD2C86}" type="presParOf" srcId="{AAED087B-761B-48B2-A452-DBC6B0E73C13}" destId="{2CFA1527-40D4-46AF-BFA7-360CDC86BF35}" srcOrd="12" destOrd="0" presId="urn:microsoft.com/office/officeart/2005/8/layout/list1"/>
    <dgm:cxn modelId="{9EEBF7F5-56CB-4415-897E-57769D5625CA}" type="presParOf" srcId="{2CFA1527-40D4-46AF-BFA7-360CDC86BF35}" destId="{D2CA8950-8703-43E8-9C6C-7D299A0810AC}" srcOrd="0" destOrd="0" presId="urn:microsoft.com/office/officeart/2005/8/layout/list1"/>
    <dgm:cxn modelId="{57F9ACAD-1A7B-411A-BE32-EC2CF58E03A1}" type="presParOf" srcId="{2CFA1527-40D4-46AF-BFA7-360CDC86BF35}" destId="{DC709CE0-5C67-4274-8DA7-69C73F004192}" srcOrd="1" destOrd="0" presId="urn:microsoft.com/office/officeart/2005/8/layout/list1"/>
    <dgm:cxn modelId="{F8F76201-D949-4E07-A95F-765F65E88313}" type="presParOf" srcId="{AAED087B-761B-48B2-A452-DBC6B0E73C13}" destId="{3E7E78D2-4366-44C7-AA72-D7F5663AFADB}" srcOrd="13" destOrd="0" presId="urn:microsoft.com/office/officeart/2005/8/layout/list1"/>
    <dgm:cxn modelId="{F2856EEA-FBAF-442E-8E1A-D1ED400F3F67}" type="presParOf" srcId="{AAED087B-761B-48B2-A452-DBC6B0E73C13}" destId="{8F6C91FA-EC18-40CB-82AA-E380043F244C}" srcOrd="14" destOrd="0" presId="urn:microsoft.com/office/officeart/2005/8/layout/list1"/>
    <dgm:cxn modelId="{7E2E48E2-B8BF-4EF3-8DA9-6B1AD7AE9DB7}" type="presParOf" srcId="{AAED087B-761B-48B2-A452-DBC6B0E73C13}" destId="{C4ECBDDC-0A79-404F-9927-A56C78FFDC71}" srcOrd="15" destOrd="0" presId="urn:microsoft.com/office/officeart/2005/8/layout/list1"/>
    <dgm:cxn modelId="{C6FCDB73-C198-4E7B-ACDD-589340467397}" type="presParOf" srcId="{AAED087B-761B-48B2-A452-DBC6B0E73C13}" destId="{CB535DCE-CDEB-4EA7-BB36-6D5E4F4311EB}" srcOrd="16" destOrd="0" presId="urn:microsoft.com/office/officeart/2005/8/layout/list1"/>
    <dgm:cxn modelId="{D55997B1-A519-44F3-9E88-442FE88ABE26}" type="presParOf" srcId="{CB535DCE-CDEB-4EA7-BB36-6D5E4F4311EB}" destId="{4D401077-3428-4DE2-BF75-3884B2DB779E}" srcOrd="0" destOrd="0" presId="urn:microsoft.com/office/officeart/2005/8/layout/list1"/>
    <dgm:cxn modelId="{A8CE0FB8-344E-43C0-9519-006B320C7E76}" type="presParOf" srcId="{CB535DCE-CDEB-4EA7-BB36-6D5E4F4311EB}" destId="{AB40687E-027C-47BE-97AE-09BB70BB5779}" srcOrd="1" destOrd="0" presId="urn:microsoft.com/office/officeart/2005/8/layout/list1"/>
    <dgm:cxn modelId="{51B98551-6AB1-4ABB-A760-7159490B69F1}" type="presParOf" srcId="{AAED087B-761B-48B2-A452-DBC6B0E73C13}" destId="{481303A6-B961-40E9-840A-49857353DA51}" srcOrd="17" destOrd="0" presId="urn:microsoft.com/office/officeart/2005/8/layout/list1"/>
    <dgm:cxn modelId="{88EF170A-AC3C-4CA5-A632-0EB0B1F70723}" type="presParOf" srcId="{AAED087B-761B-48B2-A452-DBC6B0E73C13}" destId="{0EB03870-8C1A-434A-A8BA-DDDAF435A241}" srcOrd="18" destOrd="0" presId="urn:microsoft.com/office/officeart/2005/8/layout/list1"/>
    <dgm:cxn modelId="{ED77CA13-82A9-4D05-A6EC-C21FF11C6F66}" type="presParOf" srcId="{AAED087B-761B-48B2-A452-DBC6B0E73C13}" destId="{38048BD3-7B9F-4D2C-A9F8-AB93E0E7C559}" srcOrd="19" destOrd="0" presId="urn:microsoft.com/office/officeart/2005/8/layout/list1"/>
    <dgm:cxn modelId="{9D721DD7-A3CE-45D3-8119-279171DE9797}" type="presParOf" srcId="{AAED087B-761B-48B2-A452-DBC6B0E73C13}" destId="{4FA756BD-C2A9-4AB6-9BB1-1F795385FF59}" srcOrd="20" destOrd="0" presId="urn:microsoft.com/office/officeart/2005/8/layout/list1"/>
    <dgm:cxn modelId="{79D58D44-07DB-45A1-91EA-8DA8FCB4D48B}" type="presParOf" srcId="{4FA756BD-C2A9-4AB6-9BB1-1F795385FF59}" destId="{D51B4545-3C0C-4F22-87B6-542B7B2931F2}" srcOrd="0" destOrd="0" presId="urn:microsoft.com/office/officeart/2005/8/layout/list1"/>
    <dgm:cxn modelId="{1E5D5E08-9AF1-4EDC-B2C3-BD479CA4A1A0}" type="presParOf" srcId="{4FA756BD-C2A9-4AB6-9BB1-1F795385FF59}" destId="{3FA5AFCE-1706-4938-9D78-2F6C6A63B2CC}" srcOrd="1" destOrd="0" presId="urn:microsoft.com/office/officeart/2005/8/layout/list1"/>
    <dgm:cxn modelId="{13908573-5974-4EB3-AA40-74292DBDBC7F}" type="presParOf" srcId="{AAED087B-761B-48B2-A452-DBC6B0E73C13}" destId="{E82C2025-C5A5-4EAD-8509-F50F4385DE22}" srcOrd="21" destOrd="0" presId="urn:microsoft.com/office/officeart/2005/8/layout/list1"/>
    <dgm:cxn modelId="{8E89F6A9-F508-4189-A2A0-C6243CB8E4D3}" type="presParOf" srcId="{AAED087B-761B-48B2-A452-DBC6B0E73C13}" destId="{6D7183B6-F95C-4367-BCE6-F21720820952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B19226-EF5F-4EBE-AAA7-111EEBE73713}">
      <dsp:nvSpPr>
        <dsp:cNvPr id="0" name=""/>
        <dsp:cNvSpPr/>
      </dsp:nvSpPr>
      <dsp:spPr>
        <a:xfrm>
          <a:off x="1913" y="-90010"/>
          <a:ext cx="2006133" cy="50405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Исполнение консолидированного бюджета поселения</a:t>
          </a:r>
          <a:endParaRPr lang="ru-RU" sz="1600" kern="1200" dirty="0"/>
        </a:p>
      </dsp:txBody>
      <dsp:txXfrm>
        <a:off x="1913" y="1926213"/>
        <a:ext cx="2006133" cy="2016224"/>
      </dsp:txXfrm>
    </dsp:sp>
    <dsp:sp modelId="{49F4B55D-598A-4376-B9A6-5F79F6048603}">
      <dsp:nvSpPr>
        <dsp:cNvPr id="0" name=""/>
        <dsp:cNvSpPr/>
      </dsp:nvSpPr>
      <dsp:spPr>
        <a:xfrm>
          <a:off x="165727" y="212423"/>
          <a:ext cx="1678506" cy="167850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20320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F085B5-F110-42A5-8042-7CA9C448988D}">
      <dsp:nvSpPr>
        <dsp:cNvPr id="0" name=""/>
        <dsp:cNvSpPr/>
      </dsp:nvSpPr>
      <dsp:spPr>
        <a:xfrm>
          <a:off x="2068230" y="-90010"/>
          <a:ext cx="2006133" cy="50405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Благоустройство территории поселения</a:t>
          </a:r>
          <a:endParaRPr lang="ru-RU" sz="1700" kern="1200" dirty="0"/>
        </a:p>
      </dsp:txBody>
      <dsp:txXfrm>
        <a:off x="2068230" y="1926213"/>
        <a:ext cx="2006133" cy="2016224"/>
      </dsp:txXfrm>
    </dsp:sp>
    <dsp:sp modelId="{21D59CB2-40A2-44F4-A066-B409BA897F73}">
      <dsp:nvSpPr>
        <dsp:cNvPr id="0" name=""/>
        <dsp:cNvSpPr/>
      </dsp:nvSpPr>
      <dsp:spPr>
        <a:xfrm>
          <a:off x="2232044" y="212423"/>
          <a:ext cx="1678506" cy="167850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9FCF1F-E501-4832-AFC8-F8DF7CC8D62F}">
      <dsp:nvSpPr>
        <dsp:cNvPr id="0" name=""/>
        <dsp:cNvSpPr/>
      </dsp:nvSpPr>
      <dsp:spPr>
        <a:xfrm>
          <a:off x="4134547" y="-90010"/>
          <a:ext cx="2006133" cy="50405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0"/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Обеспечение бесперебойной работы учреждений культуры поселения</a:t>
          </a:r>
          <a:endParaRPr lang="ru-RU" sz="1700" kern="1200" dirty="0"/>
        </a:p>
      </dsp:txBody>
      <dsp:txXfrm>
        <a:off x="4134547" y="1926213"/>
        <a:ext cx="2006133" cy="2016224"/>
      </dsp:txXfrm>
    </dsp:sp>
    <dsp:sp modelId="{449A6CEE-5772-43B0-AA3A-73D291256A1C}">
      <dsp:nvSpPr>
        <dsp:cNvPr id="0" name=""/>
        <dsp:cNvSpPr/>
      </dsp:nvSpPr>
      <dsp:spPr>
        <a:xfrm>
          <a:off x="4298361" y="212423"/>
          <a:ext cx="1678506" cy="167850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39F57D-1D94-4186-81F4-862EEFA3AC88}">
      <dsp:nvSpPr>
        <dsp:cNvPr id="0" name=""/>
        <dsp:cNvSpPr/>
      </dsp:nvSpPr>
      <dsp:spPr>
        <a:xfrm>
          <a:off x="6200865" y="-90010"/>
          <a:ext cx="2006133" cy="50405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Взаимодействие с организациями всех уровней собственности</a:t>
          </a:r>
          <a:endParaRPr lang="ru-RU" sz="1700" kern="1200" dirty="0"/>
        </a:p>
      </dsp:txBody>
      <dsp:txXfrm>
        <a:off x="6200865" y="1926213"/>
        <a:ext cx="2006133" cy="2016224"/>
      </dsp:txXfrm>
    </dsp:sp>
    <dsp:sp modelId="{7AEEC657-2109-4AB4-B8ED-7FAB42D4C1B9}">
      <dsp:nvSpPr>
        <dsp:cNvPr id="0" name=""/>
        <dsp:cNvSpPr/>
      </dsp:nvSpPr>
      <dsp:spPr>
        <a:xfrm>
          <a:off x="6364678" y="212423"/>
          <a:ext cx="1678506" cy="167850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55BA56-237F-45B1-8724-43088779C794}">
      <dsp:nvSpPr>
        <dsp:cNvPr id="0" name=""/>
        <dsp:cNvSpPr/>
      </dsp:nvSpPr>
      <dsp:spPr>
        <a:xfrm>
          <a:off x="216017" y="3510388"/>
          <a:ext cx="7776876" cy="162018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260F2B-C465-48FC-9DA6-4F67E99117B2}">
      <dsp:nvSpPr>
        <dsp:cNvPr id="0" name=""/>
        <dsp:cNvSpPr/>
      </dsp:nvSpPr>
      <dsp:spPr>
        <a:xfrm>
          <a:off x="1600958" y="627406"/>
          <a:ext cx="4042860" cy="4042860"/>
        </a:xfrm>
        <a:prstGeom prst="blockArc">
          <a:avLst>
            <a:gd name="adj1" fmla="val 10874860"/>
            <a:gd name="adj2" fmla="val 17454975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85E7BD-3C90-45C8-BA2D-80970D02582C}">
      <dsp:nvSpPr>
        <dsp:cNvPr id="0" name=""/>
        <dsp:cNvSpPr/>
      </dsp:nvSpPr>
      <dsp:spPr>
        <a:xfrm>
          <a:off x="1596835" y="449836"/>
          <a:ext cx="4042860" cy="4042860"/>
        </a:xfrm>
        <a:prstGeom prst="blockArc">
          <a:avLst>
            <a:gd name="adj1" fmla="val 4409156"/>
            <a:gd name="adj2" fmla="val 10565516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07588F-6A45-4EC9-8D3E-D3A81682C01D}">
      <dsp:nvSpPr>
        <dsp:cNvPr id="0" name=""/>
        <dsp:cNvSpPr/>
      </dsp:nvSpPr>
      <dsp:spPr>
        <a:xfrm>
          <a:off x="3274190" y="714078"/>
          <a:ext cx="4042860" cy="4042860"/>
        </a:xfrm>
        <a:prstGeom prst="blockArc">
          <a:avLst>
            <a:gd name="adj1" fmla="val 21322874"/>
            <a:gd name="adj2" fmla="val 7465147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C0CBAC-5319-4F90-96BD-E2AB0FE1155D}">
      <dsp:nvSpPr>
        <dsp:cNvPr id="0" name=""/>
        <dsp:cNvSpPr/>
      </dsp:nvSpPr>
      <dsp:spPr>
        <a:xfrm>
          <a:off x="3268362" y="507053"/>
          <a:ext cx="4042860" cy="4042860"/>
        </a:xfrm>
        <a:prstGeom prst="blockArc">
          <a:avLst>
            <a:gd name="adj1" fmla="val 14449612"/>
            <a:gd name="adj2" fmla="val 83622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6709EF-B460-4A5A-8C5F-3B8DB0DF2D6A}">
      <dsp:nvSpPr>
        <dsp:cNvPr id="0" name=""/>
        <dsp:cNvSpPr/>
      </dsp:nvSpPr>
      <dsp:spPr>
        <a:xfrm>
          <a:off x="3087961" y="1656193"/>
          <a:ext cx="2619398" cy="17168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</a:rPr>
            <a:t>х..</a:t>
          </a:r>
          <a:r>
            <a:rPr lang="ru-RU" sz="1600" b="1" kern="1200" dirty="0" err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Меркуловский</a:t>
          </a:r>
          <a:r>
            <a:rPr lang="ru-RU" sz="1600" b="1" kern="1200" dirty="0" smtClean="0">
              <a:solidFill>
                <a:srgbClr val="C00000"/>
              </a:solidFill>
            </a:rPr>
            <a:t> 1077 человека</a:t>
          </a:r>
          <a:endParaRPr lang="ru-RU" sz="1600" b="1" kern="1200" dirty="0">
            <a:solidFill>
              <a:srgbClr val="C00000"/>
            </a:solidFill>
          </a:endParaRPr>
        </a:p>
      </dsp:txBody>
      <dsp:txXfrm>
        <a:off x="3471563" y="1907622"/>
        <a:ext cx="1852194" cy="1214006"/>
      </dsp:txXfrm>
    </dsp:sp>
    <dsp:sp modelId="{1E2EC9D3-368E-44F3-A989-33150D1A69A2}">
      <dsp:nvSpPr>
        <dsp:cNvPr id="0" name=""/>
        <dsp:cNvSpPr/>
      </dsp:nvSpPr>
      <dsp:spPr>
        <a:xfrm>
          <a:off x="2893969" y="18003"/>
          <a:ext cx="2866671" cy="15728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00"/>
              </a:solidFill>
            </a:rPr>
            <a:t>х..</a:t>
          </a:r>
          <a:r>
            <a:rPr lang="ru-RU" sz="1600" b="1" kern="1200" dirty="0" err="1" smtClean="0">
              <a:solidFill>
                <a:srgbClr val="FF0000"/>
              </a:solidFill>
            </a:rPr>
            <a:t>Водянский</a:t>
          </a:r>
          <a:r>
            <a:rPr lang="ru-RU" sz="1600" b="1" kern="1200" dirty="0" smtClean="0">
              <a:solidFill>
                <a:srgbClr val="FF0000"/>
              </a:solidFill>
            </a:rPr>
            <a:t> 48 человека</a:t>
          </a:r>
          <a:endParaRPr lang="ru-RU" sz="1600" b="1" kern="1200" dirty="0">
            <a:solidFill>
              <a:srgbClr val="FF0000"/>
            </a:solidFill>
          </a:endParaRPr>
        </a:p>
      </dsp:txBody>
      <dsp:txXfrm>
        <a:off x="3313783" y="248338"/>
        <a:ext cx="2027043" cy="1112154"/>
      </dsp:txXfrm>
    </dsp:sp>
    <dsp:sp modelId="{849BEE84-E069-461A-B743-A7FF8CE73034}">
      <dsp:nvSpPr>
        <dsp:cNvPr id="0" name=""/>
        <dsp:cNvSpPr/>
      </dsp:nvSpPr>
      <dsp:spPr>
        <a:xfrm>
          <a:off x="5914981" y="1656183"/>
          <a:ext cx="2697528" cy="18406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х..</a:t>
          </a:r>
          <a:r>
            <a:rPr lang="ru-RU" sz="1600" b="1" kern="1200" dirty="0" err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Затонский</a:t>
          </a:r>
          <a:r>
            <a:rPr lang="ru-RU" sz="16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92 человек</a:t>
          </a:r>
          <a:endParaRPr lang="ru-RU" sz="16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10025" y="1925740"/>
        <a:ext cx="1907440" cy="1301538"/>
      </dsp:txXfrm>
    </dsp:sp>
    <dsp:sp modelId="{BD9F980B-2507-4FA1-87BF-14166A7B7A24}">
      <dsp:nvSpPr>
        <dsp:cNvPr id="0" name=""/>
        <dsp:cNvSpPr/>
      </dsp:nvSpPr>
      <dsp:spPr>
        <a:xfrm>
          <a:off x="2742435" y="3510389"/>
          <a:ext cx="2874187" cy="17079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х..Калиновский</a:t>
          </a:r>
          <a:r>
            <a:rPr lang="ru-RU" sz="16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286 человек</a:t>
          </a:r>
          <a:endParaRPr lang="ru-RU" sz="16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63350" y="3760510"/>
        <a:ext cx="2032357" cy="1207688"/>
      </dsp:txXfrm>
    </dsp:sp>
    <dsp:sp modelId="{E1EC38E4-6148-4A63-AE53-4E9AA5342898}">
      <dsp:nvSpPr>
        <dsp:cNvPr id="0" name=""/>
        <dsp:cNvSpPr/>
      </dsp:nvSpPr>
      <dsp:spPr>
        <a:xfrm>
          <a:off x="433697" y="1674190"/>
          <a:ext cx="2429244" cy="18633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х.Варваринский</a:t>
          </a:r>
          <a:r>
            <a:rPr lang="ru-RU" sz="1600" b="1" kern="1200" dirty="0" smtClean="0">
              <a:solidFill>
                <a:srgbClr val="C00000"/>
              </a:solidFill>
            </a:rPr>
            <a:t> 96 человек</a:t>
          </a:r>
          <a:endParaRPr lang="ru-RU" sz="1600" b="1" kern="1200" dirty="0">
            <a:solidFill>
              <a:srgbClr val="C00000"/>
            </a:solidFill>
          </a:endParaRPr>
        </a:p>
      </dsp:txBody>
      <dsp:txXfrm>
        <a:off x="789452" y="1947065"/>
        <a:ext cx="1717734" cy="13175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F4ACEC-D97B-4A4C-9B51-A2A15389F373}">
      <dsp:nvSpPr>
        <dsp:cNvPr id="0" name=""/>
        <dsp:cNvSpPr/>
      </dsp:nvSpPr>
      <dsp:spPr>
        <a:xfrm>
          <a:off x="4284475" y="1210028"/>
          <a:ext cx="3360060" cy="342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525"/>
              </a:lnTo>
              <a:lnTo>
                <a:pt x="3360060" y="148525"/>
              </a:lnTo>
              <a:lnTo>
                <a:pt x="3360060" y="34265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C22CF-C6B2-4A25-AE1A-B7E663A20807}">
      <dsp:nvSpPr>
        <dsp:cNvPr id="0" name=""/>
        <dsp:cNvSpPr/>
      </dsp:nvSpPr>
      <dsp:spPr>
        <a:xfrm>
          <a:off x="4284475" y="1210028"/>
          <a:ext cx="1118542" cy="388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127"/>
              </a:lnTo>
              <a:lnTo>
                <a:pt x="1118542" y="194127"/>
              </a:lnTo>
              <a:lnTo>
                <a:pt x="1118542" y="38825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D05B3E-82C9-4C42-9B94-9BF504AE1197}">
      <dsp:nvSpPr>
        <dsp:cNvPr id="0" name=""/>
        <dsp:cNvSpPr/>
      </dsp:nvSpPr>
      <dsp:spPr>
        <a:xfrm>
          <a:off x="3165933" y="1210028"/>
          <a:ext cx="1118542" cy="389557"/>
        </a:xfrm>
        <a:custGeom>
          <a:avLst/>
          <a:gdLst/>
          <a:ahLst/>
          <a:cxnLst/>
          <a:rect l="0" t="0" r="0" b="0"/>
          <a:pathLst>
            <a:path>
              <a:moveTo>
                <a:pt x="1118542" y="0"/>
              </a:moveTo>
              <a:lnTo>
                <a:pt x="1118542" y="195430"/>
              </a:lnTo>
              <a:lnTo>
                <a:pt x="0" y="195430"/>
              </a:lnTo>
              <a:lnTo>
                <a:pt x="0" y="3895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6C570-62C7-4EE1-B8E6-6F6C28D8DA98}">
      <dsp:nvSpPr>
        <dsp:cNvPr id="0" name=""/>
        <dsp:cNvSpPr/>
      </dsp:nvSpPr>
      <dsp:spPr>
        <a:xfrm>
          <a:off x="1114267" y="1210028"/>
          <a:ext cx="3170208" cy="417364"/>
        </a:xfrm>
        <a:custGeom>
          <a:avLst/>
          <a:gdLst/>
          <a:ahLst/>
          <a:cxnLst/>
          <a:rect l="0" t="0" r="0" b="0"/>
          <a:pathLst>
            <a:path>
              <a:moveTo>
                <a:pt x="3170208" y="0"/>
              </a:moveTo>
              <a:lnTo>
                <a:pt x="3170208" y="223237"/>
              </a:lnTo>
              <a:lnTo>
                <a:pt x="0" y="223237"/>
              </a:lnTo>
              <a:lnTo>
                <a:pt x="0" y="41736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4C9329-135A-42F7-A6BF-0833264F90F2}">
      <dsp:nvSpPr>
        <dsp:cNvPr id="0" name=""/>
        <dsp:cNvSpPr/>
      </dsp:nvSpPr>
      <dsp:spPr>
        <a:xfrm>
          <a:off x="3360060" y="285612"/>
          <a:ext cx="1848830" cy="9244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1599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Человек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0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3360060" y="285612"/>
        <a:ext cx="1848830" cy="924415"/>
      </dsp:txXfrm>
    </dsp:sp>
    <dsp:sp modelId="{EC466BE6-EBD2-456A-AB89-7AA0AFC81AE8}">
      <dsp:nvSpPr>
        <dsp:cNvPr id="0" name=""/>
        <dsp:cNvSpPr/>
      </dsp:nvSpPr>
      <dsp:spPr>
        <a:xfrm>
          <a:off x="189851" y="1627392"/>
          <a:ext cx="1848830" cy="9244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2 человека родилось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0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189851" y="1627392"/>
        <a:ext cx="1848830" cy="924415"/>
      </dsp:txXfrm>
    </dsp:sp>
    <dsp:sp modelId="{CCC324BD-687D-4793-B138-C743A56079B0}">
      <dsp:nvSpPr>
        <dsp:cNvPr id="0" name=""/>
        <dsp:cNvSpPr/>
      </dsp:nvSpPr>
      <dsp:spPr>
        <a:xfrm>
          <a:off x="2241517" y="1599586"/>
          <a:ext cx="1848830" cy="9244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25 человека умерло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0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2241517" y="1599586"/>
        <a:ext cx="1848830" cy="924415"/>
      </dsp:txXfrm>
    </dsp:sp>
    <dsp:sp modelId="{8961891F-0499-4A4E-9393-2483901FD688}">
      <dsp:nvSpPr>
        <dsp:cNvPr id="0" name=""/>
        <dsp:cNvSpPr/>
      </dsp:nvSpPr>
      <dsp:spPr>
        <a:xfrm>
          <a:off x="4478603" y="1598282"/>
          <a:ext cx="1848830" cy="9244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23 человека прибыло</a:t>
          </a:r>
        </a:p>
      </dsp:txBody>
      <dsp:txXfrm>
        <a:off x="4478603" y="1598282"/>
        <a:ext cx="1848830" cy="924415"/>
      </dsp:txXfrm>
    </dsp:sp>
    <dsp:sp modelId="{CA19A09C-9FF4-4BF2-9E6D-E9008B377156}">
      <dsp:nvSpPr>
        <dsp:cNvPr id="0" name=""/>
        <dsp:cNvSpPr/>
      </dsp:nvSpPr>
      <dsp:spPr>
        <a:xfrm>
          <a:off x="6720121" y="1552681"/>
          <a:ext cx="1848830" cy="9244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48 человек убыло</a:t>
          </a:r>
        </a:p>
      </dsp:txBody>
      <dsp:txXfrm>
        <a:off x="6720121" y="1552681"/>
        <a:ext cx="1848830" cy="9244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57390B-957B-42E2-9EEB-3D286DE16B84}">
      <dsp:nvSpPr>
        <dsp:cNvPr id="0" name=""/>
        <dsp:cNvSpPr/>
      </dsp:nvSpPr>
      <dsp:spPr>
        <a:xfrm>
          <a:off x="0" y="28237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Налог на доходы физических лиц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287,3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</dsp:txBody>
      <dsp:txXfrm>
        <a:off x="855232" y="28237"/>
        <a:ext cx="2961191" cy="919473"/>
      </dsp:txXfrm>
    </dsp:sp>
    <dsp:sp modelId="{DC3D1057-3911-49DC-8B4B-4F8305BF098A}">
      <dsp:nvSpPr>
        <dsp:cNvPr id="0" name=""/>
        <dsp:cNvSpPr/>
      </dsp:nvSpPr>
      <dsp:spPr>
        <a:xfrm>
          <a:off x="91947" y="91947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19953-BCF8-4147-BA01-5072633CA648}">
      <dsp:nvSpPr>
        <dsp:cNvPr id="0" name=""/>
        <dsp:cNvSpPr/>
      </dsp:nvSpPr>
      <dsp:spPr>
        <a:xfrm>
          <a:off x="0" y="1008110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Налог на совокупный доход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8,9</a:t>
          </a:r>
        </a:p>
      </dsp:txBody>
      <dsp:txXfrm>
        <a:off x="855232" y="1008110"/>
        <a:ext cx="2961191" cy="919473"/>
      </dsp:txXfrm>
    </dsp:sp>
    <dsp:sp modelId="{10414709-A3FF-419B-8BA0-6B96893FDF2B}">
      <dsp:nvSpPr>
        <dsp:cNvPr id="0" name=""/>
        <dsp:cNvSpPr/>
      </dsp:nvSpPr>
      <dsp:spPr>
        <a:xfrm>
          <a:off x="91947" y="1103367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233FA9-89F9-43A8-9F80-99BA1DBCD9E3}">
      <dsp:nvSpPr>
        <dsp:cNvPr id="0" name=""/>
        <dsp:cNvSpPr/>
      </dsp:nvSpPr>
      <dsp:spPr>
        <a:xfrm>
          <a:off x="0" y="2079314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Налог на имущество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1025,4</a:t>
          </a:r>
        </a:p>
      </dsp:txBody>
      <dsp:txXfrm>
        <a:off x="855232" y="2079314"/>
        <a:ext cx="2961191" cy="919473"/>
      </dsp:txXfrm>
    </dsp:sp>
    <dsp:sp modelId="{B43CAF5A-DF0E-47F1-8B84-50B2394B9328}">
      <dsp:nvSpPr>
        <dsp:cNvPr id="0" name=""/>
        <dsp:cNvSpPr/>
      </dsp:nvSpPr>
      <dsp:spPr>
        <a:xfrm>
          <a:off x="91947" y="2114788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E65EC-7E48-44FF-9933-C4F2C62D5FC2}">
      <dsp:nvSpPr>
        <dsp:cNvPr id="0" name=""/>
        <dsp:cNvSpPr/>
      </dsp:nvSpPr>
      <dsp:spPr>
        <a:xfrm>
          <a:off x="0" y="3034261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Безвозмездные поступления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6356,5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55232" y="3034261"/>
        <a:ext cx="2961191" cy="919473"/>
      </dsp:txXfrm>
    </dsp:sp>
    <dsp:sp modelId="{7DE197FE-AADA-44C3-8B2B-CF16D12E116A}">
      <dsp:nvSpPr>
        <dsp:cNvPr id="0" name=""/>
        <dsp:cNvSpPr/>
      </dsp:nvSpPr>
      <dsp:spPr>
        <a:xfrm>
          <a:off x="91947" y="3126208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E17446-860D-4EED-9858-81EAAEE74108}">
      <dsp:nvSpPr>
        <dsp:cNvPr id="0" name=""/>
        <dsp:cNvSpPr/>
      </dsp:nvSpPr>
      <dsp:spPr>
        <a:xfrm>
          <a:off x="0" y="4045681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Иные доходы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240,2</a:t>
          </a:r>
        </a:p>
      </dsp:txBody>
      <dsp:txXfrm>
        <a:off x="855232" y="4045681"/>
        <a:ext cx="2961191" cy="919473"/>
      </dsp:txXfrm>
    </dsp:sp>
    <dsp:sp modelId="{59208E79-B8A7-477C-B741-F3EAF6407C81}">
      <dsp:nvSpPr>
        <dsp:cNvPr id="0" name=""/>
        <dsp:cNvSpPr/>
      </dsp:nvSpPr>
      <dsp:spPr>
        <a:xfrm>
          <a:off x="91947" y="4137628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1ED41-3DD3-4EE3-8258-251B37A8AA34}">
      <dsp:nvSpPr>
        <dsp:cNvPr id="0" name=""/>
        <dsp:cNvSpPr/>
      </dsp:nvSpPr>
      <dsp:spPr>
        <a:xfrm>
          <a:off x="0" y="0"/>
          <a:ext cx="3672408" cy="868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Социальная поддержка граждан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275,8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21350" y="0"/>
        <a:ext cx="2851057" cy="868687"/>
      </dsp:txXfrm>
    </dsp:sp>
    <dsp:sp modelId="{8742C5EE-2DD0-46E4-AB75-87A4D25F8D62}">
      <dsp:nvSpPr>
        <dsp:cNvPr id="0" name=""/>
        <dsp:cNvSpPr/>
      </dsp:nvSpPr>
      <dsp:spPr>
        <a:xfrm>
          <a:off x="86868" y="86868"/>
          <a:ext cx="734481" cy="6949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57390B-957B-42E2-9EEB-3D286DE16B84}">
      <dsp:nvSpPr>
        <dsp:cNvPr id="0" name=""/>
        <dsp:cNvSpPr/>
      </dsp:nvSpPr>
      <dsp:spPr>
        <a:xfrm>
          <a:off x="0" y="819572"/>
          <a:ext cx="3672408" cy="868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Развитие культуры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4016,4</a:t>
          </a: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21350" y="819572"/>
        <a:ext cx="2851057" cy="868687"/>
      </dsp:txXfrm>
    </dsp:sp>
    <dsp:sp modelId="{DC3D1057-3911-49DC-8B4B-4F8305BF098A}">
      <dsp:nvSpPr>
        <dsp:cNvPr id="0" name=""/>
        <dsp:cNvSpPr/>
      </dsp:nvSpPr>
      <dsp:spPr>
        <a:xfrm>
          <a:off x="86868" y="1042425"/>
          <a:ext cx="734481" cy="6949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233FA9-89F9-43A8-9F80-99BA1DBCD9E3}">
      <dsp:nvSpPr>
        <dsp:cNvPr id="0" name=""/>
        <dsp:cNvSpPr/>
      </dsp:nvSpPr>
      <dsp:spPr>
        <a:xfrm>
          <a:off x="0" y="1953956"/>
          <a:ext cx="3672408" cy="13485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Развитие транспортной системы 2532,5</a:t>
          </a:r>
          <a:endParaRPr lang="ru-RU" sz="1400" b="1" kern="1200" dirty="0" smtClean="0">
            <a:latin typeface="Arial" pitchFamily="34" charset="0"/>
            <a:cs typeface="Arial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Благоустройство 738,3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21350" y="1953956"/>
        <a:ext cx="2851057" cy="1348594"/>
      </dsp:txXfrm>
    </dsp:sp>
    <dsp:sp modelId="{B43CAF5A-DF0E-47F1-8B84-50B2394B9328}">
      <dsp:nvSpPr>
        <dsp:cNvPr id="0" name=""/>
        <dsp:cNvSpPr/>
      </dsp:nvSpPr>
      <dsp:spPr>
        <a:xfrm>
          <a:off x="86868" y="2237934"/>
          <a:ext cx="734481" cy="6949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E65EC-7E48-44FF-9933-C4F2C62D5FC2}">
      <dsp:nvSpPr>
        <dsp:cNvPr id="0" name=""/>
        <dsp:cNvSpPr/>
      </dsp:nvSpPr>
      <dsp:spPr>
        <a:xfrm>
          <a:off x="0" y="3346575"/>
          <a:ext cx="3672408" cy="868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Пожарная безопасность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10,0</a:t>
          </a: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21350" y="3346575"/>
        <a:ext cx="2851057" cy="868687"/>
      </dsp:txXfrm>
    </dsp:sp>
    <dsp:sp modelId="{7DE197FE-AADA-44C3-8B2B-CF16D12E116A}">
      <dsp:nvSpPr>
        <dsp:cNvPr id="0" name=""/>
        <dsp:cNvSpPr/>
      </dsp:nvSpPr>
      <dsp:spPr>
        <a:xfrm>
          <a:off x="86868" y="3433444"/>
          <a:ext cx="734481" cy="6949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E79A18-16FB-4FBF-9129-D4AB1E2AEE32}">
      <dsp:nvSpPr>
        <dsp:cNvPr id="0" name=""/>
        <dsp:cNvSpPr/>
      </dsp:nvSpPr>
      <dsp:spPr>
        <a:xfrm>
          <a:off x="0" y="4305448"/>
          <a:ext cx="3672408" cy="755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Arial" pitchFamily="34" charset="0"/>
            <a:cs typeface="Arial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Национальная оборона209,8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Муниципальная политика 6093,5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821350" y="4305448"/>
        <a:ext cx="2851057" cy="755923"/>
      </dsp:txXfrm>
    </dsp:sp>
    <dsp:sp modelId="{3A722FFA-D144-4D82-A948-F625B32E43B9}">
      <dsp:nvSpPr>
        <dsp:cNvPr id="0" name=""/>
        <dsp:cNvSpPr/>
      </dsp:nvSpPr>
      <dsp:spPr>
        <a:xfrm>
          <a:off x="86868" y="4339825"/>
          <a:ext cx="734481" cy="68053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57390B-957B-42E2-9EEB-3D286DE16B84}">
      <dsp:nvSpPr>
        <dsp:cNvPr id="0" name=""/>
        <dsp:cNvSpPr/>
      </dsp:nvSpPr>
      <dsp:spPr>
        <a:xfrm>
          <a:off x="0" y="28228"/>
          <a:ext cx="3816424" cy="9191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Налог на доходы физических лиц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287,3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</dsp:txBody>
      <dsp:txXfrm>
        <a:off x="855203" y="28228"/>
        <a:ext cx="2961220" cy="919185"/>
      </dsp:txXfrm>
    </dsp:sp>
    <dsp:sp modelId="{DC3D1057-3911-49DC-8B4B-4F8305BF098A}">
      <dsp:nvSpPr>
        <dsp:cNvPr id="0" name=""/>
        <dsp:cNvSpPr/>
      </dsp:nvSpPr>
      <dsp:spPr>
        <a:xfrm>
          <a:off x="91918" y="91918"/>
          <a:ext cx="763284" cy="7353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19953-BCF8-4147-BA01-5072633CA648}">
      <dsp:nvSpPr>
        <dsp:cNvPr id="0" name=""/>
        <dsp:cNvSpPr/>
      </dsp:nvSpPr>
      <dsp:spPr>
        <a:xfrm>
          <a:off x="0" y="1007794"/>
          <a:ext cx="3816424" cy="9191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Налог на совокупный доход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8,9</a:t>
          </a:r>
        </a:p>
      </dsp:txBody>
      <dsp:txXfrm>
        <a:off x="855203" y="1007794"/>
        <a:ext cx="2961220" cy="919185"/>
      </dsp:txXfrm>
    </dsp:sp>
    <dsp:sp modelId="{10414709-A3FF-419B-8BA0-6B96893FDF2B}">
      <dsp:nvSpPr>
        <dsp:cNvPr id="0" name=""/>
        <dsp:cNvSpPr/>
      </dsp:nvSpPr>
      <dsp:spPr>
        <a:xfrm>
          <a:off x="91918" y="1103022"/>
          <a:ext cx="763284" cy="7353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233FA9-89F9-43A8-9F80-99BA1DBCD9E3}">
      <dsp:nvSpPr>
        <dsp:cNvPr id="0" name=""/>
        <dsp:cNvSpPr/>
      </dsp:nvSpPr>
      <dsp:spPr>
        <a:xfrm>
          <a:off x="0" y="2078664"/>
          <a:ext cx="3816424" cy="9191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Налог на имущество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1025,4</a:t>
          </a:r>
        </a:p>
      </dsp:txBody>
      <dsp:txXfrm>
        <a:off x="855203" y="2078664"/>
        <a:ext cx="2961220" cy="919185"/>
      </dsp:txXfrm>
    </dsp:sp>
    <dsp:sp modelId="{B43CAF5A-DF0E-47F1-8B84-50B2394B9328}">
      <dsp:nvSpPr>
        <dsp:cNvPr id="0" name=""/>
        <dsp:cNvSpPr/>
      </dsp:nvSpPr>
      <dsp:spPr>
        <a:xfrm>
          <a:off x="91918" y="2114126"/>
          <a:ext cx="763284" cy="7353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E65EC-7E48-44FF-9933-C4F2C62D5FC2}">
      <dsp:nvSpPr>
        <dsp:cNvPr id="0" name=""/>
        <dsp:cNvSpPr/>
      </dsp:nvSpPr>
      <dsp:spPr>
        <a:xfrm>
          <a:off x="0" y="3033311"/>
          <a:ext cx="3816424" cy="9191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Безвозмездные поступления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6356,5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55203" y="3033311"/>
        <a:ext cx="2961220" cy="919185"/>
      </dsp:txXfrm>
    </dsp:sp>
    <dsp:sp modelId="{7DE197FE-AADA-44C3-8B2B-CF16D12E116A}">
      <dsp:nvSpPr>
        <dsp:cNvPr id="0" name=""/>
        <dsp:cNvSpPr/>
      </dsp:nvSpPr>
      <dsp:spPr>
        <a:xfrm>
          <a:off x="91918" y="3125230"/>
          <a:ext cx="763284" cy="7353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E17446-860D-4EED-9858-81EAAEE74108}">
      <dsp:nvSpPr>
        <dsp:cNvPr id="0" name=""/>
        <dsp:cNvSpPr/>
      </dsp:nvSpPr>
      <dsp:spPr>
        <a:xfrm>
          <a:off x="0" y="4044415"/>
          <a:ext cx="3816424" cy="9191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Иные доходы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240,2</a:t>
          </a:r>
        </a:p>
      </dsp:txBody>
      <dsp:txXfrm>
        <a:off x="855203" y="4044415"/>
        <a:ext cx="2961220" cy="919185"/>
      </dsp:txXfrm>
    </dsp:sp>
    <dsp:sp modelId="{59208E79-B8A7-477C-B741-F3EAF6407C81}">
      <dsp:nvSpPr>
        <dsp:cNvPr id="0" name=""/>
        <dsp:cNvSpPr/>
      </dsp:nvSpPr>
      <dsp:spPr>
        <a:xfrm>
          <a:off x="91918" y="4136333"/>
          <a:ext cx="763284" cy="7353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57390B-957B-42E2-9EEB-3D286DE16B84}">
      <dsp:nvSpPr>
        <dsp:cNvPr id="0" name=""/>
        <dsp:cNvSpPr/>
      </dsp:nvSpPr>
      <dsp:spPr>
        <a:xfrm>
          <a:off x="0" y="28228"/>
          <a:ext cx="3816424" cy="9191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Налог на доходы физических лиц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716,6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</dsp:txBody>
      <dsp:txXfrm>
        <a:off x="855203" y="28228"/>
        <a:ext cx="2961220" cy="919185"/>
      </dsp:txXfrm>
    </dsp:sp>
    <dsp:sp modelId="{DC3D1057-3911-49DC-8B4B-4F8305BF098A}">
      <dsp:nvSpPr>
        <dsp:cNvPr id="0" name=""/>
        <dsp:cNvSpPr/>
      </dsp:nvSpPr>
      <dsp:spPr>
        <a:xfrm>
          <a:off x="91918" y="91918"/>
          <a:ext cx="763284" cy="7353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19953-BCF8-4147-BA01-5072633CA648}">
      <dsp:nvSpPr>
        <dsp:cNvPr id="0" name=""/>
        <dsp:cNvSpPr/>
      </dsp:nvSpPr>
      <dsp:spPr>
        <a:xfrm>
          <a:off x="0" y="1052935"/>
          <a:ext cx="3816424" cy="9191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Единый с/х </a:t>
          </a:r>
          <a:r>
            <a:rPr lang="ru-RU" sz="1400" kern="1200" dirty="0" err="1" smtClean="0">
              <a:latin typeface="+mj-lt"/>
            </a:rPr>
            <a:t>нлог</a:t>
          </a:r>
          <a:endParaRPr lang="ru-RU" sz="1400" kern="1200" dirty="0" smtClean="0">
            <a:latin typeface="+mj-lt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rPr>
            <a:t>209,0</a:t>
          </a: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55203" y="1052935"/>
        <a:ext cx="2961220" cy="919185"/>
      </dsp:txXfrm>
    </dsp:sp>
    <dsp:sp modelId="{10414709-A3FF-419B-8BA0-6B96893FDF2B}">
      <dsp:nvSpPr>
        <dsp:cNvPr id="0" name=""/>
        <dsp:cNvSpPr/>
      </dsp:nvSpPr>
      <dsp:spPr>
        <a:xfrm>
          <a:off x="91918" y="1103022"/>
          <a:ext cx="763284" cy="7353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233FA9-89F9-43A8-9F80-99BA1DBCD9E3}">
      <dsp:nvSpPr>
        <dsp:cNvPr id="0" name=""/>
        <dsp:cNvSpPr/>
      </dsp:nvSpPr>
      <dsp:spPr>
        <a:xfrm>
          <a:off x="0" y="2078664"/>
          <a:ext cx="3816424" cy="9191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Земельный налог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3094,5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Налог на имущество физических лиц  128,1</a:t>
          </a:r>
        </a:p>
      </dsp:txBody>
      <dsp:txXfrm>
        <a:off x="855203" y="2078664"/>
        <a:ext cx="2961220" cy="919185"/>
      </dsp:txXfrm>
    </dsp:sp>
    <dsp:sp modelId="{B43CAF5A-DF0E-47F1-8B84-50B2394B9328}">
      <dsp:nvSpPr>
        <dsp:cNvPr id="0" name=""/>
        <dsp:cNvSpPr/>
      </dsp:nvSpPr>
      <dsp:spPr>
        <a:xfrm>
          <a:off x="91918" y="2114126"/>
          <a:ext cx="763284" cy="7353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E65EC-7E48-44FF-9933-C4F2C62D5FC2}">
      <dsp:nvSpPr>
        <dsp:cNvPr id="0" name=""/>
        <dsp:cNvSpPr/>
      </dsp:nvSpPr>
      <dsp:spPr>
        <a:xfrm>
          <a:off x="0" y="3033311"/>
          <a:ext cx="3816424" cy="9191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Безвозмездные поступления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9692,7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55203" y="3033311"/>
        <a:ext cx="2961220" cy="919185"/>
      </dsp:txXfrm>
    </dsp:sp>
    <dsp:sp modelId="{7DE197FE-AADA-44C3-8B2B-CF16D12E116A}">
      <dsp:nvSpPr>
        <dsp:cNvPr id="0" name=""/>
        <dsp:cNvSpPr/>
      </dsp:nvSpPr>
      <dsp:spPr>
        <a:xfrm>
          <a:off x="91918" y="3125230"/>
          <a:ext cx="763284" cy="7353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E17446-860D-4EED-9858-81EAAEE74108}">
      <dsp:nvSpPr>
        <dsp:cNvPr id="0" name=""/>
        <dsp:cNvSpPr/>
      </dsp:nvSpPr>
      <dsp:spPr>
        <a:xfrm>
          <a:off x="0" y="4047810"/>
          <a:ext cx="3816424" cy="9191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Иные доходы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5,6</a:t>
          </a:r>
        </a:p>
      </dsp:txBody>
      <dsp:txXfrm>
        <a:off x="855203" y="4047810"/>
        <a:ext cx="2961220" cy="919185"/>
      </dsp:txXfrm>
    </dsp:sp>
    <dsp:sp modelId="{59208E79-B8A7-477C-B741-F3EAF6407C81}">
      <dsp:nvSpPr>
        <dsp:cNvPr id="0" name=""/>
        <dsp:cNvSpPr/>
      </dsp:nvSpPr>
      <dsp:spPr>
        <a:xfrm>
          <a:off x="91918" y="4136333"/>
          <a:ext cx="763284" cy="7353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7F991B-E444-4C0E-AEC7-0447C4BFF4FE}">
      <dsp:nvSpPr>
        <dsp:cNvPr id="0" name=""/>
        <dsp:cNvSpPr/>
      </dsp:nvSpPr>
      <dsp:spPr>
        <a:xfrm>
          <a:off x="0" y="320080"/>
          <a:ext cx="3499239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D2F82E-6C69-485D-883E-84618F2F2C2C}">
      <dsp:nvSpPr>
        <dsp:cNvPr id="0" name=""/>
        <dsp:cNvSpPr/>
      </dsp:nvSpPr>
      <dsp:spPr>
        <a:xfrm>
          <a:off x="177750" y="150286"/>
          <a:ext cx="244946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584" tIns="0" rIns="92584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2021 год-27977,3 </a:t>
          </a:r>
          <a:r>
            <a:rPr lang="ru-RU" sz="1500" kern="1200" baseline="0" dirty="0" smtClean="0"/>
            <a:t>руб.</a:t>
          </a:r>
          <a:endParaRPr lang="ru-RU" sz="1500" kern="1200" baseline="0" dirty="0"/>
        </a:p>
      </dsp:txBody>
      <dsp:txXfrm>
        <a:off x="196484" y="169020"/>
        <a:ext cx="2411999" cy="346292"/>
      </dsp:txXfrm>
    </dsp:sp>
    <dsp:sp modelId="{1F22744C-AE33-4172-9792-0B202DC76EF9}">
      <dsp:nvSpPr>
        <dsp:cNvPr id="0" name=""/>
        <dsp:cNvSpPr/>
      </dsp:nvSpPr>
      <dsp:spPr>
        <a:xfrm>
          <a:off x="0" y="909760"/>
          <a:ext cx="3499239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D92BB7-0D40-4751-BB0B-E8DF61BCE17A}">
      <dsp:nvSpPr>
        <dsp:cNvPr id="0" name=""/>
        <dsp:cNvSpPr/>
      </dsp:nvSpPr>
      <dsp:spPr>
        <a:xfrm>
          <a:off x="174961" y="717880"/>
          <a:ext cx="244946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584" tIns="0" rIns="92584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2022 год-35258,33 </a:t>
          </a:r>
          <a:r>
            <a:rPr lang="ru-RU" sz="1500" kern="1200" baseline="0" dirty="0" smtClean="0"/>
            <a:t>руб.</a:t>
          </a:r>
          <a:endParaRPr lang="ru-RU" sz="1500" kern="1200" baseline="0" dirty="0"/>
        </a:p>
      </dsp:txBody>
      <dsp:txXfrm>
        <a:off x="193695" y="736614"/>
        <a:ext cx="2411999" cy="346292"/>
      </dsp:txXfrm>
    </dsp:sp>
    <dsp:sp modelId="{F98B97A7-8B87-4F7C-ADD6-C837D62DFF07}">
      <dsp:nvSpPr>
        <dsp:cNvPr id="0" name=""/>
        <dsp:cNvSpPr/>
      </dsp:nvSpPr>
      <dsp:spPr>
        <a:xfrm>
          <a:off x="0" y="1548056"/>
          <a:ext cx="3499239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602EA3-B426-48A8-A03D-E774E57CE137}">
      <dsp:nvSpPr>
        <dsp:cNvPr id="0" name=""/>
        <dsp:cNvSpPr/>
      </dsp:nvSpPr>
      <dsp:spPr>
        <a:xfrm>
          <a:off x="174961" y="1307560"/>
          <a:ext cx="244946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584" tIns="0" rIns="92584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2023 год-38096,59 </a:t>
          </a:r>
          <a:r>
            <a:rPr lang="ru-RU" sz="1500" kern="1200" baseline="0" dirty="0" smtClean="0"/>
            <a:t>руб.</a:t>
          </a:r>
          <a:endParaRPr lang="ru-RU" sz="1500" kern="1200" baseline="0" dirty="0"/>
        </a:p>
      </dsp:txBody>
      <dsp:txXfrm>
        <a:off x="193695" y="1326294"/>
        <a:ext cx="2411999" cy="346292"/>
      </dsp:txXfrm>
    </dsp:sp>
    <dsp:sp modelId="{8F6C91FA-EC18-40CB-82AA-E380043F244C}">
      <dsp:nvSpPr>
        <dsp:cNvPr id="0" name=""/>
        <dsp:cNvSpPr/>
      </dsp:nvSpPr>
      <dsp:spPr>
        <a:xfrm>
          <a:off x="0" y="2089120"/>
          <a:ext cx="3499239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709CE0-5C67-4274-8DA7-69C73F004192}">
      <dsp:nvSpPr>
        <dsp:cNvPr id="0" name=""/>
        <dsp:cNvSpPr/>
      </dsp:nvSpPr>
      <dsp:spPr>
        <a:xfrm>
          <a:off x="174961" y="1897240"/>
          <a:ext cx="2449467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584" tIns="0" rIns="92584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2024 год-39953,42руб</a:t>
          </a:r>
          <a:r>
            <a:rPr lang="ru-RU" sz="1500" kern="1200" baseline="0" dirty="0" smtClean="0"/>
            <a:t>.</a:t>
          </a:r>
          <a:endParaRPr lang="ru-RU" sz="1500" kern="1200" baseline="0" dirty="0"/>
        </a:p>
      </dsp:txBody>
      <dsp:txXfrm>
        <a:off x="193695" y="1915974"/>
        <a:ext cx="2411999" cy="346292"/>
      </dsp:txXfrm>
    </dsp:sp>
    <dsp:sp modelId="{0EB03870-8C1A-434A-A8BA-DDDAF435A241}">
      <dsp:nvSpPr>
        <dsp:cNvPr id="0" name=""/>
        <dsp:cNvSpPr/>
      </dsp:nvSpPr>
      <dsp:spPr>
        <a:xfrm>
          <a:off x="0" y="2678800"/>
          <a:ext cx="3499239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40687E-027C-47BE-97AE-09BB70BB5779}">
      <dsp:nvSpPr>
        <dsp:cNvPr id="0" name=""/>
        <dsp:cNvSpPr/>
      </dsp:nvSpPr>
      <dsp:spPr>
        <a:xfrm>
          <a:off x="174961" y="2486920"/>
          <a:ext cx="24709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584" tIns="0" rIns="92584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2025 год-41089,82 </a:t>
          </a:r>
          <a:r>
            <a:rPr lang="ru-RU" sz="1500" kern="1200" baseline="0" dirty="0" smtClean="0"/>
            <a:t>руб.</a:t>
          </a:r>
          <a:endParaRPr lang="ru-RU" sz="1500" kern="1200" baseline="0" dirty="0"/>
        </a:p>
      </dsp:txBody>
      <dsp:txXfrm>
        <a:off x="193695" y="2505654"/>
        <a:ext cx="2433432" cy="346292"/>
      </dsp:txXfrm>
    </dsp:sp>
    <dsp:sp modelId="{6D7183B6-F95C-4367-BCE6-F21720820952}">
      <dsp:nvSpPr>
        <dsp:cNvPr id="0" name=""/>
        <dsp:cNvSpPr/>
      </dsp:nvSpPr>
      <dsp:spPr>
        <a:xfrm>
          <a:off x="0" y="3277775"/>
          <a:ext cx="3499239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A5AFCE-1706-4938-9D78-2F6C6A63B2CC}">
      <dsp:nvSpPr>
        <dsp:cNvPr id="0" name=""/>
        <dsp:cNvSpPr/>
      </dsp:nvSpPr>
      <dsp:spPr>
        <a:xfrm>
          <a:off x="174961" y="3076600"/>
          <a:ext cx="2488854" cy="3930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584" tIns="0" rIns="92584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2026 год-42984,81 </a:t>
          </a:r>
          <a:r>
            <a:rPr lang="ru-RU" sz="1500" kern="1200" baseline="0" dirty="0" smtClean="0"/>
            <a:t>руб.</a:t>
          </a:r>
          <a:endParaRPr lang="ru-RU" sz="1500" kern="1200" baseline="0" dirty="0"/>
        </a:p>
      </dsp:txBody>
      <dsp:txXfrm>
        <a:off x="194148" y="3095787"/>
        <a:ext cx="2450480" cy="3546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7F991B-E444-4C0E-AEC7-0447C4BFF4FE}">
      <dsp:nvSpPr>
        <dsp:cNvPr id="0" name=""/>
        <dsp:cNvSpPr/>
      </dsp:nvSpPr>
      <dsp:spPr>
        <a:xfrm>
          <a:off x="0" y="359341"/>
          <a:ext cx="4038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D2F82E-6C69-485D-883E-84618F2F2C2C}">
      <dsp:nvSpPr>
        <dsp:cNvPr id="0" name=""/>
        <dsp:cNvSpPr/>
      </dsp:nvSpPr>
      <dsp:spPr>
        <a:xfrm>
          <a:off x="205148" y="150363"/>
          <a:ext cx="282702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855" tIns="0" rIns="1068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2021 год-58416,6 тыс. </a:t>
          </a:r>
          <a:r>
            <a:rPr lang="ru-RU" sz="1500" kern="1200" baseline="0" dirty="0" smtClean="0"/>
            <a:t>руб.</a:t>
          </a:r>
          <a:endParaRPr lang="ru-RU" sz="1500" kern="1200" baseline="0" dirty="0"/>
        </a:p>
      </dsp:txBody>
      <dsp:txXfrm>
        <a:off x="228205" y="173420"/>
        <a:ext cx="2780906" cy="426206"/>
      </dsp:txXfrm>
    </dsp:sp>
    <dsp:sp modelId="{1F22744C-AE33-4172-9792-0B202DC76EF9}">
      <dsp:nvSpPr>
        <dsp:cNvPr id="0" name=""/>
        <dsp:cNvSpPr/>
      </dsp:nvSpPr>
      <dsp:spPr>
        <a:xfrm>
          <a:off x="0" y="1085101"/>
          <a:ext cx="4038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D92BB7-0D40-4751-BB0B-E8DF61BCE17A}">
      <dsp:nvSpPr>
        <dsp:cNvPr id="0" name=""/>
        <dsp:cNvSpPr/>
      </dsp:nvSpPr>
      <dsp:spPr>
        <a:xfrm>
          <a:off x="201930" y="848941"/>
          <a:ext cx="282702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855" tIns="0" rIns="1068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2022 год-76158,0 тыс. </a:t>
          </a:r>
          <a:r>
            <a:rPr lang="ru-RU" sz="1500" kern="1200" baseline="0" dirty="0" smtClean="0"/>
            <a:t>руб.</a:t>
          </a:r>
          <a:endParaRPr lang="ru-RU" sz="1500" kern="1200" baseline="0" dirty="0"/>
        </a:p>
      </dsp:txBody>
      <dsp:txXfrm>
        <a:off x="224987" y="871998"/>
        <a:ext cx="2780906" cy="426206"/>
      </dsp:txXfrm>
    </dsp:sp>
    <dsp:sp modelId="{F98B97A7-8B87-4F7C-ADD6-C837D62DFF07}">
      <dsp:nvSpPr>
        <dsp:cNvPr id="0" name=""/>
        <dsp:cNvSpPr/>
      </dsp:nvSpPr>
      <dsp:spPr>
        <a:xfrm>
          <a:off x="0" y="1810861"/>
          <a:ext cx="4038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602EA3-B426-48A8-A03D-E774E57CE137}">
      <dsp:nvSpPr>
        <dsp:cNvPr id="0" name=""/>
        <dsp:cNvSpPr/>
      </dsp:nvSpPr>
      <dsp:spPr>
        <a:xfrm>
          <a:off x="201930" y="1574701"/>
          <a:ext cx="282702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855" tIns="0" rIns="1068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2023год-77717,04 тыс. </a:t>
          </a:r>
          <a:r>
            <a:rPr lang="ru-RU" sz="1500" kern="1200" baseline="0" dirty="0" smtClean="0"/>
            <a:t>руб.</a:t>
          </a:r>
          <a:endParaRPr lang="ru-RU" sz="1500" kern="1200" baseline="0" dirty="0"/>
        </a:p>
      </dsp:txBody>
      <dsp:txXfrm>
        <a:off x="224987" y="1597758"/>
        <a:ext cx="2780906" cy="426206"/>
      </dsp:txXfrm>
    </dsp:sp>
    <dsp:sp modelId="{8F6C91FA-EC18-40CB-82AA-E380043F244C}">
      <dsp:nvSpPr>
        <dsp:cNvPr id="0" name=""/>
        <dsp:cNvSpPr/>
      </dsp:nvSpPr>
      <dsp:spPr>
        <a:xfrm>
          <a:off x="0" y="2536621"/>
          <a:ext cx="4038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709CE0-5C67-4274-8DA7-69C73F004192}">
      <dsp:nvSpPr>
        <dsp:cNvPr id="0" name=""/>
        <dsp:cNvSpPr/>
      </dsp:nvSpPr>
      <dsp:spPr>
        <a:xfrm>
          <a:off x="201930" y="2300461"/>
          <a:ext cx="282702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855" tIns="0" rIns="1068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2024 год-78628,33 </a:t>
          </a:r>
          <a:r>
            <a:rPr lang="ru-RU" sz="1500" kern="1200" baseline="0" dirty="0" err="1" smtClean="0"/>
            <a:t>тыс</a:t>
          </a:r>
          <a:r>
            <a:rPr lang="ru-RU" sz="1500" kern="1200" baseline="0" dirty="0" smtClean="0"/>
            <a:t> </a:t>
          </a:r>
          <a:r>
            <a:rPr lang="ru-RU" sz="1500" kern="1200" baseline="0" dirty="0" smtClean="0"/>
            <a:t>руб.</a:t>
          </a:r>
          <a:endParaRPr lang="ru-RU" sz="1500" kern="1200" baseline="0" dirty="0"/>
        </a:p>
      </dsp:txBody>
      <dsp:txXfrm>
        <a:off x="224987" y="2323518"/>
        <a:ext cx="2780906" cy="426206"/>
      </dsp:txXfrm>
    </dsp:sp>
    <dsp:sp modelId="{0EB03870-8C1A-434A-A8BA-DDDAF435A241}">
      <dsp:nvSpPr>
        <dsp:cNvPr id="0" name=""/>
        <dsp:cNvSpPr/>
      </dsp:nvSpPr>
      <dsp:spPr>
        <a:xfrm>
          <a:off x="0" y="3262381"/>
          <a:ext cx="4038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40687E-027C-47BE-97AE-09BB70BB5779}">
      <dsp:nvSpPr>
        <dsp:cNvPr id="0" name=""/>
        <dsp:cNvSpPr/>
      </dsp:nvSpPr>
      <dsp:spPr>
        <a:xfrm>
          <a:off x="201930" y="3026221"/>
          <a:ext cx="2851756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855" tIns="0" rIns="1068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2025 год-83823,23 тыс. </a:t>
          </a:r>
          <a:r>
            <a:rPr lang="ru-RU" sz="1500" kern="1200" baseline="0" dirty="0" smtClean="0"/>
            <a:t>руб.</a:t>
          </a:r>
          <a:endParaRPr lang="ru-RU" sz="1500" kern="1200" baseline="0" dirty="0"/>
        </a:p>
      </dsp:txBody>
      <dsp:txXfrm>
        <a:off x="224987" y="3049278"/>
        <a:ext cx="2805642" cy="426206"/>
      </dsp:txXfrm>
    </dsp:sp>
    <dsp:sp modelId="{6D7183B6-F95C-4367-BCE6-F21720820952}">
      <dsp:nvSpPr>
        <dsp:cNvPr id="0" name=""/>
        <dsp:cNvSpPr/>
      </dsp:nvSpPr>
      <dsp:spPr>
        <a:xfrm>
          <a:off x="0" y="3999580"/>
          <a:ext cx="4038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A5AFCE-1706-4938-9D78-2F6C6A63B2CC}">
      <dsp:nvSpPr>
        <dsp:cNvPr id="0" name=""/>
        <dsp:cNvSpPr/>
      </dsp:nvSpPr>
      <dsp:spPr>
        <a:xfrm>
          <a:off x="201930" y="3751981"/>
          <a:ext cx="2872478" cy="4837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855" tIns="0" rIns="106855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2026год-90783,92 </a:t>
          </a:r>
          <a:r>
            <a:rPr lang="ru-RU" sz="1500" kern="1200" baseline="0" dirty="0" err="1" smtClean="0"/>
            <a:t>тыс.руб</a:t>
          </a:r>
          <a:r>
            <a:rPr lang="ru-RU" sz="1500" kern="1200" baseline="0" dirty="0" smtClean="0"/>
            <a:t>.</a:t>
          </a:r>
          <a:endParaRPr lang="ru-RU" sz="1500" kern="1200" baseline="0" dirty="0"/>
        </a:p>
      </dsp:txBody>
      <dsp:txXfrm>
        <a:off x="225545" y="3775596"/>
        <a:ext cx="2825248" cy="4365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#3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#4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0.28848</cdr:x>
      <cdr:y>0.4327</cdr:y>
    </cdr:from>
    <cdr:to>
      <cdr:x>0.62877</cdr:x>
      <cdr:y>0.5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43000" y="2167921"/>
          <a:ext cx="1584176" cy="3372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72,5 </a:t>
          </a:r>
          <a:r>
            <a:rPr lang="ru-RU" sz="1100" dirty="0" err="1" smtClean="0"/>
            <a:t>млн.руб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EC5460A-EBAB-4C49-9BFE-F6A07F9E5651}" type="datetimeFigureOut">
              <a:rPr lang="ru-RU"/>
              <a:pPr>
                <a:defRPr/>
              </a:pPr>
              <a:t>08.02.2024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691063"/>
            <a:ext cx="5426075" cy="44434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38463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378950"/>
            <a:ext cx="2938463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2B1F43A-19DD-469A-A706-CAC888322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B1F43A-19DD-469A-A706-CAC888322731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B1F43A-19DD-469A-A706-CAC88832273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505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ADE563-B66F-474F-BA91-2BC0944E3DF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444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B1F43A-19DD-469A-A706-CAC888322731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091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B1F43A-19DD-469A-A706-CAC888322731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190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B1F43A-19DD-469A-A706-CAC888322731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972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4B2232C-990A-4546-AF13-D6240A6ABA4A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1AA5E3E0-BD6D-449E-A9BA-758BFFE650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53CA420-8C15-4933-8C26-7E87BAD485C5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C803EDA-158D-4C36-88AE-6D5044FD40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EEC90C8-EFFD-465B-9443-9755D360BD71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99100D9-ED90-4AEC-8F12-187B0D6E9D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E2E9140-BCF3-4875-AF08-1630962DC01B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27D5FC02-FB7B-44EF-9296-05783A21C2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95FC5E4-FD4F-4B03-814D-3A0184C9DB71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32B0A18-D2A2-4630-A0CC-156E56FAE8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3C8A0D3-2BF1-45D0-8AB5-247EF3D8F402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FB140A9-0E71-4F22-ABBE-B72B6A9EDD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2A433E2-E566-4B9E-8E0B-91E8397BF760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C26EB26-4996-4758-8301-8A355400EB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2052182-AD1B-4B70-B32F-5B484FC6A9F7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118AFA1-24E8-43A8-9712-A51356EDFA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F8BEA0B-ED56-4673-995F-34F2CB57938E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6C69337-1A5E-4D4B-894D-118808C900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7804BD0-A210-4DB7-863F-FAE2057989D7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32038D3-BC3B-4F79-BBB7-F545BD657A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163257B-9D8D-4342-84FC-AD8A39F3C6F5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B6536C6-6B63-47E4-AB18-35EC3020DA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8297B2E-403B-43F5-88C5-20E85D8528CC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A3A5FDA-824B-400F-B308-7E0ADAB1C0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3189288-B02B-4F1E-95E0-3BD7FB0F9387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3841AA8-1662-4ACA-B2DC-F690181ADB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6DAEE63-394E-4BA7-BEFB-92BE2B53F245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065A4AF-CF93-4461-8AFF-62370A38D8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8090B11-508E-4EA3-8016-B776293113EA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907C6E3-0BF4-4404-93D0-142EA8E834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828800"/>
            <a:ext cx="8229600" cy="4302125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0A4281E-3D2C-45C4-917C-9D162401DD35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1C5A98D-B114-40DF-890F-D469935847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FF2FCC7-825D-46F2-9083-D5F0EC7208BE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DB221492-B59F-47D5-B48D-4221E837F1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996E858-EBF1-4FF5-9D47-6710069E240A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A4CF898-B6E0-416A-90EF-809393D264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C8063FA-A787-47B3-B2AB-C731541A1DDA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83C2ECC-CF81-4B2B-9052-50FBB70945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ADBEC4B-AEBA-4CA1-97DE-3577E48C73EA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52A8DE1-E679-48FD-884F-00220A45AB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9AE275D-0B08-4F0C-AC06-0BA3CC3083B6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DD4F5A8-9BEE-47ED-B34F-6A981A2E5F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96E7680-DC8B-417B-9D37-176D6CCDFC2F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3229660-93FC-4F81-B88C-3BBDF3DE2E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A043F7C-3F05-47E2-A2DB-BA19469AB32B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5A12949-A94C-4F1E-A1C9-F77BF6D429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24D01AC-B198-400F-96F5-D8413F5564DA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D29DE41-4AFD-452E-B68A-259A885E45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B11F8AD-5E80-44AC-BFB3-9D45EC81AFDC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99A0171-2DDD-4EBB-801C-93189FEEE5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5447C27-FD41-4A81-9BC0-BF9E9A3A95D8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A24D7F7-6810-482E-91DA-F7A78F0D43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30339E1-CA52-4D97-8BEF-0322087B94A3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51F4668-8F41-49C2-9721-D15FFA2F01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E0B5EEE-7E11-438E-9FD0-2285FB173DAE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14849AA-8ABA-470D-B3B3-2BFBD59FA8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828800"/>
            <a:ext cx="8229600" cy="4302125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5F17AAF-FB06-4962-8551-0A148543C4B7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F6C709F-FEDB-4675-8933-01ED880324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41417F8-2EA5-41EE-8079-F37010E781D7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30AB3C9-EC74-45F1-B281-4D90019B16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5A1B527-BC63-4CDA-87F3-5F18AC2CC26B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11DA774-871B-4E8D-B9F2-CEC92AB35E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56622BC-35A3-4992-B1D7-3AC96FEE9E2A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A999A3C-2DBA-46A2-92E1-BC4B34A4CE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4BC70B3-11DA-4D6B-A263-30FA72627169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C9891C8-18FB-4B30-9308-A5DFE66221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953906C-8CFF-4027-AE49-FDEE2BA00CAB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299F676-72C1-4C51-B452-A8DD567555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3D4566C-DCEF-4AB2-B8BC-68D121FF4EBA}" type="datetime1">
              <a:rPr lang="ru-RU"/>
              <a:pPr>
                <a:defRPr/>
              </a:pPr>
              <a:t>08.02.2024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D55CD0A-E49E-4E76-97DA-013D67B183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40975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0976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fld id="{361927E5-0637-4EE4-9FD2-21110528FE36}" type="datetime1">
              <a:rPr lang="ru-RU"/>
              <a:pPr>
                <a:defRPr/>
              </a:pPr>
              <a:t>08.02.2024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148A5C93-CDCC-4194-81A9-4CAE5604C4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54287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428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fld id="{0042345B-2E3F-46A8-9EA5-00ACC17A3951}" type="datetime1">
              <a:rPr lang="ru-RU"/>
              <a:pPr>
                <a:defRPr/>
              </a:pPr>
              <a:t>08.02.2024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FD4FDD0E-58B8-4E74-B5F7-62B4473757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  <p:sldLayoutId id="214748403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759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760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fld id="{F915037E-F0D8-48CE-94ED-CAE90B1A8D61}" type="datetime1">
              <a:rPr lang="ru-RU"/>
              <a:pPr>
                <a:defRPr/>
              </a:pPr>
              <a:t>08.02.2024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59EEF8D6-EAB7-4DB3-911A-C19DEDE92F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  <p:sldLayoutId id="214748404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18" Type="http://schemas.openxmlformats.org/officeDocument/2006/relationships/diagramLayout" Target="../diagrams/layout7.xml"/><Relationship Id="rId3" Type="http://schemas.openxmlformats.org/officeDocument/2006/relationships/diagramLayout" Target="../diagrams/layout4.xml"/><Relationship Id="rId21" Type="http://schemas.microsoft.com/office/2007/relationships/diagramDrawing" Target="../diagrams/drawing7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17" Type="http://schemas.openxmlformats.org/officeDocument/2006/relationships/diagramData" Target="../diagrams/data7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20" Type="http://schemas.openxmlformats.org/officeDocument/2006/relationships/diagramColors" Target="../diagrams/colors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19" Type="http://schemas.openxmlformats.org/officeDocument/2006/relationships/diagramQuickStyle" Target="../diagrams/quickStyle7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jp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microsoft.com/office/2007/relationships/hdphoto" Target="../media/hdphoto1.wdp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g"/><Relationship Id="rId9" Type="http://schemas.openxmlformats.org/officeDocument/2006/relationships/image" Target="../media/image1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notesSlide" Target="../notesSlides/notesSlide2.xml"/><Relationship Id="rId7" Type="http://schemas.openxmlformats.org/officeDocument/2006/relationships/diagramLayout" Target="../diagrams/layout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diagramData" Target="../diagrams/data3.xml"/><Relationship Id="rId5" Type="http://schemas.openxmlformats.org/officeDocument/2006/relationships/image" Target="../media/image22.emf"/><Relationship Id="rId10" Type="http://schemas.microsoft.com/office/2007/relationships/diagramDrawing" Target="../diagrams/drawing3.xml"/><Relationship Id="rId4" Type="http://schemas.openxmlformats.org/officeDocument/2006/relationships/oleObject" Target="../embeddings/oleObject1.bin"/><Relationship Id="rId9" Type="http://schemas.openxmlformats.org/officeDocument/2006/relationships/diagramColors" Target="../diagrams/colors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3000">
              <a:schemeClr val="bg1">
                <a:lumMod val="95000"/>
              </a:schemeClr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marL="182880" algn="ctr"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/>
            </a:r>
            <a:br>
              <a:rPr lang="ru-RU" sz="2600" dirty="0" smtClean="0"/>
            </a:br>
            <a:endParaRPr lang="ru-RU" sz="4500" dirty="0" smtClean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0424" y="692696"/>
            <a:ext cx="8784976" cy="2952328"/>
          </a:xfrm>
          <a:solidFill>
            <a:schemeClr val="accent1"/>
          </a:solidFill>
          <a:scene3d>
            <a:camera prst="orthographicFront"/>
            <a:lightRig rig="threePt" dir="t"/>
          </a:scene3d>
          <a:sp3d>
            <a:bevelB w="19050"/>
          </a:sp3d>
        </p:spPr>
        <p:txBody>
          <a:bodyPr>
            <a:normAutofit/>
          </a:bodyPr>
          <a:lstStyle/>
          <a:p>
            <a:pPr marL="63500" algn="ctr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Отчет главы Администрации </a:t>
            </a:r>
            <a:r>
              <a:rPr lang="ru-RU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Меркуловского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сельского поселения </a:t>
            </a:r>
            <a:r>
              <a:rPr lang="ru-RU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Мутилиной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Елены Анатольевны     </a:t>
            </a:r>
          </a:p>
          <a:p>
            <a:pPr marL="63500" algn="ctr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    за 2 полугодие 2023 года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9" y="4797152"/>
            <a:ext cx="8915400" cy="19050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комиссий при Администрации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Кооринационный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совет</a:t>
            </a:r>
          </a:p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-Проведено  6 заседаний</a:t>
            </a:r>
          </a:p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-Погашено задолженность 96,6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тыс.рублей</a:t>
            </a:r>
            <a:endParaRPr lang="ru-RU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Комиссия по делам несовершеннолетних</a:t>
            </a:r>
          </a:p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-проведено 168 рейдов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B0A18-D2A2-4630-A0CC-156E56FAE8F2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723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12" y="1183188"/>
            <a:ext cx="4092730" cy="5519939"/>
          </a:xfrm>
          <a:prstGeom prst="rect">
            <a:avLst/>
          </a:prstGeom>
          <a:effectLst>
            <a:softEdge rad="2921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764704"/>
            <a:ext cx="6348410" cy="844569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отдельных государственных полномочий в 2023 году</a:t>
            </a:r>
            <a:r>
              <a:rPr 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5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8813" y="112713"/>
            <a:ext cx="2843212" cy="508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Меркуловского</a:t>
            </a:r>
            <a:r>
              <a:rPr lang="ru-RU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Шолоховского района Ростовской области</a:t>
            </a:r>
          </a:p>
        </p:txBody>
      </p:sp>
      <p:sp>
        <p:nvSpPr>
          <p:cNvPr id="159748" name="Номер слайда 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19244D-0034-4C5E-B3F1-719A2B9731C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>
              <a:cs typeface="Arial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8097838" y="3302000"/>
            <a:ext cx="1065212" cy="858838"/>
          </a:xfrm>
          <a:prstGeom prst="rect">
            <a:avLst/>
          </a:prstGeom>
        </p:spPr>
        <p:txBody>
          <a:bodyPr wrap="non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33078" y="1908645"/>
            <a:ext cx="5062387" cy="4073213"/>
            <a:chOff x="1548252" y="1762685"/>
            <a:chExt cx="5570660" cy="4117457"/>
          </a:xfrm>
        </p:grpSpPr>
        <p:sp>
          <p:nvSpPr>
            <p:cNvPr id="5" name="Равнобедренный треугольник 4"/>
            <p:cNvSpPr/>
            <p:nvPr/>
          </p:nvSpPr>
          <p:spPr>
            <a:xfrm>
              <a:off x="1548252" y="1762685"/>
              <a:ext cx="4706942" cy="4113223"/>
            </a:xfrm>
            <a:prstGeom prst="triangle">
              <a:avLst>
                <a:gd name="adj" fmla="val 50324"/>
              </a:avLst>
            </a:prstGeom>
            <a:scene3d>
              <a:camera prst="orthographicFront"/>
              <a:lightRig rig="threePt" dir="t"/>
            </a:scene3d>
            <a:sp3d extrusionH="76200">
              <a:bevelT prst="angle"/>
              <a:bevelB w="101600" prst="riblet"/>
              <a:extrusionClr>
                <a:srgbClr val="92D050"/>
              </a:extrusion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Полилиния 6"/>
            <p:cNvSpPr/>
            <p:nvPr/>
          </p:nvSpPr>
          <p:spPr>
            <a:xfrm>
              <a:off x="3954611" y="2259142"/>
              <a:ext cx="3059512" cy="1116060"/>
            </a:xfrm>
            <a:custGeom>
              <a:avLst/>
              <a:gdLst>
                <a:gd name="connsiteX0" fmla="*/ 0 w 3059512"/>
                <a:gd name="connsiteY0" fmla="*/ 186014 h 1116060"/>
                <a:gd name="connsiteX1" fmla="*/ 186014 w 3059512"/>
                <a:gd name="connsiteY1" fmla="*/ 0 h 1116060"/>
                <a:gd name="connsiteX2" fmla="*/ 2873498 w 3059512"/>
                <a:gd name="connsiteY2" fmla="*/ 0 h 1116060"/>
                <a:gd name="connsiteX3" fmla="*/ 3059512 w 3059512"/>
                <a:gd name="connsiteY3" fmla="*/ 186014 h 1116060"/>
                <a:gd name="connsiteX4" fmla="*/ 3059512 w 3059512"/>
                <a:gd name="connsiteY4" fmla="*/ 930046 h 1116060"/>
                <a:gd name="connsiteX5" fmla="*/ 2873498 w 3059512"/>
                <a:gd name="connsiteY5" fmla="*/ 1116060 h 1116060"/>
                <a:gd name="connsiteX6" fmla="*/ 186014 w 3059512"/>
                <a:gd name="connsiteY6" fmla="*/ 1116060 h 1116060"/>
                <a:gd name="connsiteX7" fmla="*/ 0 w 3059512"/>
                <a:gd name="connsiteY7" fmla="*/ 930046 h 1116060"/>
                <a:gd name="connsiteX8" fmla="*/ 0 w 3059512"/>
                <a:gd name="connsiteY8" fmla="*/ 186014 h 111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9512" h="1116060">
                  <a:moveTo>
                    <a:pt x="0" y="186014"/>
                  </a:moveTo>
                  <a:cubicBezTo>
                    <a:pt x="0" y="83281"/>
                    <a:pt x="83281" y="0"/>
                    <a:pt x="186014" y="0"/>
                  </a:cubicBezTo>
                  <a:lnTo>
                    <a:pt x="2873498" y="0"/>
                  </a:lnTo>
                  <a:cubicBezTo>
                    <a:pt x="2976231" y="0"/>
                    <a:pt x="3059512" y="83281"/>
                    <a:pt x="3059512" y="186014"/>
                  </a:cubicBezTo>
                  <a:lnTo>
                    <a:pt x="3059512" y="930046"/>
                  </a:lnTo>
                  <a:cubicBezTo>
                    <a:pt x="3059512" y="1032779"/>
                    <a:pt x="2976231" y="1116060"/>
                    <a:pt x="2873498" y="1116060"/>
                  </a:cubicBezTo>
                  <a:lnTo>
                    <a:pt x="186014" y="1116060"/>
                  </a:lnTo>
                  <a:cubicBezTo>
                    <a:pt x="83281" y="1116060"/>
                    <a:pt x="0" y="1032779"/>
                    <a:pt x="0" y="930046"/>
                  </a:cubicBezTo>
                  <a:lnTo>
                    <a:pt x="0" y="186014"/>
                  </a:lnTo>
                  <a:close/>
                </a:path>
              </a:pathLst>
            </a:custGeom>
            <a:solidFill>
              <a:srgbClr val="F6A8EB">
                <a:alpha val="90000"/>
              </a:srgbClr>
            </a:solidFill>
            <a:scene3d>
              <a:camera prst="orthographicFront"/>
              <a:lightRig rig="threePt" dir="t"/>
            </a:scene3d>
            <a:sp3d extrusionH="76200">
              <a:bevelT prst="angle"/>
              <a:extrusionClr>
                <a:srgbClr val="92D050"/>
              </a:extrusionClr>
            </a:sp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4492" tIns="134492" rIns="134492" bIns="134492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kern="1200" dirty="0" smtClean="0"/>
                <a:t>Состоит на воинском учете 344 человека</a:t>
              </a:r>
              <a:endParaRPr lang="ru-RU" sz="2100" kern="1200" dirty="0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3981555" y="3562360"/>
              <a:ext cx="3137357" cy="1116060"/>
            </a:xfrm>
            <a:custGeom>
              <a:avLst/>
              <a:gdLst>
                <a:gd name="connsiteX0" fmla="*/ 0 w 3059512"/>
                <a:gd name="connsiteY0" fmla="*/ 186014 h 1116060"/>
                <a:gd name="connsiteX1" fmla="*/ 186014 w 3059512"/>
                <a:gd name="connsiteY1" fmla="*/ 0 h 1116060"/>
                <a:gd name="connsiteX2" fmla="*/ 2873498 w 3059512"/>
                <a:gd name="connsiteY2" fmla="*/ 0 h 1116060"/>
                <a:gd name="connsiteX3" fmla="*/ 3059512 w 3059512"/>
                <a:gd name="connsiteY3" fmla="*/ 186014 h 1116060"/>
                <a:gd name="connsiteX4" fmla="*/ 3059512 w 3059512"/>
                <a:gd name="connsiteY4" fmla="*/ 930046 h 1116060"/>
                <a:gd name="connsiteX5" fmla="*/ 2873498 w 3059512"/>
                <a:gd name="connsiteY5" fmla="*/ 1116060 h 1116060"/>
                <a:gd name="connsiteX6" fmla="*/ 186014 w 3059512"/>
                <a:gd name="connsiteY6" fmla="*/ 1116060 h 1116060"/>
                <a:gd name="connsiteX7" fmla="*/ 0 w 3059512"/>
                <a:gd name="connsiteY7" fmla="*/ 930046 h 1116060"/>
                <a:gd name="connsiteX8" fmla="*/ 0 w 3059512"/>
                <a:gd name="connsiteY8" fmla="*/ 186014 h 111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9512" h="1116060">
                  <a:moveTo>
                    <a:pt x="0" y="186014"/>
                  </a:moveTo>
                  <a:cubicBezTo>
                    <a:pt x="0" y="83281"/>
                    <a:pt x="83281" y="0"/>
                    <a:pt x="186014" y="0"/>
                  </a:cubicBezTo>
                  <a:lnTo>
                    <a:pt x="2873498" y="0"/>
                  </a:lnTo>
                  <a:cubicBezTo>
                    <a:pt x="2976231" y="0"/>
                    <a:pt x="3059512" y="83281"/>
                    <a:pt x="3059512" y="186014"/>
                  </a:cubicBezTo>
                  <a:lnTo>
                    <a:pt x="3059512" y="930046"/>
                  </a:lnTo>
                  <a:cubicBezTo>
                    <a:pt x="3059512" y="1032779"/>
                    <a:pt x="2976231" y="1116060"/>
                    <a:pt x="2873498" y="1116060"/>
                  </a:cubicBezTo>
                  <a:lnTo>
                    <a:pt x="186014" y="1116060"/>
                  </a:lnTo>
                  <a:cubicBezTo>
                    <a:pt x="83281" y="1116060"/>
                    <a:pt x="0" y="1032779"/>
                    <a:pt x="0" y="930046"/>
                  </a:cubicBezTo>
                  <a:lnTo>
                    <a:pt x="0" y="186014"/>
                  </a:lnTo>
                  <a:close/>
                </a:path>
              </a:pathLst>
            </a:custGeom>
            <a:solidFill>
              <a:srgbClr val="F6A8EB">
                <a:alpha val="90000"/>
              </a:srgbClr>
            </a:solidFill>
            <a:scene3d>
              <a:camera prst="orthographicFront"/>
              <a:lightRig rig="threePt" dir="t"/>
            </a:scene3d>
            <a:sp3d extrusionH="76200">
              <a:bevelT prst="angle"/>
              <a:extrusionClr>
                <a:srgbClr val="92D050"/>
              </a:extrusionClr>
            </a:sp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4492" tIns="134492" rIns="134492" bIns="134492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kern="1200" dirty="0" smtClean="0"/>
                <a:t>Призывников в ряды Российской Армии 29 человек</a:t>
              </a:r>
              <a:endParaRPr lang="ru-RU" sz="2100" kern="12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3854504" y="4770277"/>
              <a:ext cx="3259726" cy="1109865"/>
            </a:xfrm>
            <a:custGeom>
              <a:avLst/>
              <a:gdLst>
                <a:gd name="connsiteX0" fmla="*/ 0 w 3259726"/>
                <a:gd name="connsiteY0" fmla="*/ 184981 h 1109865"/>
                <a:gd name="connsiteX1" fmla="*/ 184981 w 3259726"/>
                <a:gd name="connsiteY1" fmla="*/ 0 h 1109865"/>
                <a:gd name="connsiteX2" fmla="*/ 3074745 w 3259726"/>
                <a:gd name="connsiteY2" fmla="*/ 0 h 1109865"/>
                <a:gd name="connsiteX3" fmla="*/ 3259726 w 3259726"/>
                <a:gd name="connsiteY3" fmla="*/ 184981 h 1109865"/>
                <a:gd name="connsiteX4" fmla="*/ 3259726 w 3259726"/>
                <a:gd name="connsiteY4" fmla="*/ 924884 h 1109865"/>
                <a:gd name="connsiteX5" fmla="*/ 3074745 w 3259726"/>
                <a:gd name="connsiteY5" fmla="*/ 1109865 h 1109865"/>
                <a:gd name="connsiteX6" fmla="*/ 184981 w 3259726"/>
                <a:gd name="connsiteY6" fmla="*/ 1109865 h 1109865"/>
                <a:gd name="connsiteX7" fmla="*/ 0 w 3259726"/>
                <a:gd name="connsiteY7" fmla="*/ 924884 h 1109865"/>
                <a:gd name="connsiteX8" fmla="*/ 0 w 3259726"/>
                <a:gd name="connsiteY8" fmla="*/ 184981 h 110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9726" h="1109865">
                  <a:moveTo>
                    <a:pt x="0" y="184981"/>
                  </a:moveTo>
                  <a:cubicBezTo>
                    <a:pt x="0" y="82819"/>
                    <a:pt x="82819" y="0"/>
                    <a:pt x="184981" y="0"/>
                  </a:cubicBezTo>
                  <a:lnTo>
                    <a:pt x="3074745" y="0"/>
                  </a:lnTo>
                  <a:cubicBezTo>
                    <a:pt x="3176907" y="0"/>
                    <a:pt x="3259726" y="82819"/>
                    <a:pt x="3259726" y="184981"/>
                  </a:cubicBezTo>
                  <a:lnTo>
                    <a:pt x="3259726" y="924884"/>
                  </a:lnTo>
                  <a:cubicBezTo>
                    <a:pt x="3259726" y="1027046"/>
                    <a:pt x="3176907" y="1109865"/>
                    <a:pt x="3074745" y="1109865"/>
                  </a:cubicBezTo>
                  <a:lnTo>
                    <a:pt x="184981" y="1109865"/>
                  </a:lnTo>
                  <a:cubicBezTo>
                    <a:pt x="82819" y="1109865"/>
                    <a:pt x="0" y="1027046"/>
                    <a:pt x="0" y="924884"/>
                  </a:cubicBezTo>
                  <a:lnTo>
                    <a:pt x="0" y="184981"/>
                  </a:lnTo>
                  <a:close/>
                </a:path>
              </a:pathLst>
            </a:custGeom>
            <a:solidFill>
              <a:srgbClr val="F6A8EB">
                <a:alpha val="90000"/>
              </a:srgbClr>
            </a:solidFill>
            <a:scene3d>
              <a:camera prst="orthographicFront"/>
              <a:lightRig rig="threePt" dir="t"/>
            </a:scene3d>
            <a:sp3d extrusionH="76200">
              <a:bevelT prst="angle"/>
              <a:extrusionClr>
                <a:srgbClr val="92D050"/>
              </a:extrusionClr>
            </a:sp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4189" tIns="134189" rIns="134189" bIns="134189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kern="1200" dirty="0" smtClean="0"/>
                <a:t>Проходят службу 7 человек, по контракту 2 человека</a:t>
              </a:r>
              <a:endParaRPr lang="ru-RU" sz="2100" kern="1200" dirty="0"/>
            </a:p>
          </p:txBody>
        </p:sp>
      </p:grpSp>
      <p:sp>
        <p:nvSpPr>
          <p:cNvPr id="13" name="Овал 12"/>
          <p:cNvSpPr/>
          <p:nvPr/>
        </p:nvSpPr>
        <p:spPr>
          <a:xfrm>
            <a:off x="261210" y="1076932"/>
            <a:ext cx="2428892" cy="2064035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07644" y="1470303"/>
            <a:ext cx="1644075" cy="584775"/>
          </a:xfrm>
          <a:prstGeom prst="rect">
            <a:avLst/>
          </a:prstGeom>
          <a:solidFill>
            <a:srgbClr val="F6A8EB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расходов 257,0тыс,руб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8897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974" y="764704"/>
            <a:ext cx="8229600" cy="1066800"/>
          </a:xfrm>
        </p:spPr>
        <p:txBody>
          <a:bodyPr/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по контракту в Вооруженных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илах Российской Федерации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Стань Героем, приближающим Победу.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3A5FDA-824B-400F-B308-7E0ADAB1C008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32" b="15719"/>
          <a:stretch/>
        </p:blipFill>
        <p:spPr>
          <a:xfrm>
            <a:off x="323528" y="2319143"/>
            <a:ext cx="3888432" cy="38494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08104" y="2348880"/>
            <a:ext cx="33989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вопросам службы по контракту звоните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8(863)235-15-23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8(86353)2-42-53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по круглосуточному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бесплатному номеру 117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6021288"/>
            <a:ext cx="4402832" cy="576064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Ты нужен </a:t>
            </a:r>
            <a:r>
              <a:rPr lang="ru-RU" dirty="0" smtClean="0">
                <a:solidFill>
                  <a:srgbClr val="FF0000"/>
                </a:solidFill>
              </a:rPr>
              <a:t>сво</a:t>
            </a:r>
            <a:r>
              <a:rPr lang="ru-RU" dirty="0" smtClean="0">
                <a:solidFill>
                  <a:srgbClr val="0070C0"/>
                </a:solidFill>
              </a:rPr>
              <a:t>ей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70C0"/>
                </a:solidFill>
              </a:rPr>
              <a:t>стране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397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119195"/>
            <a:ext cx="7902620" cy="1061059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параметры по бюджету </a:t>
            </a:r>
            <a:r>
              <a:rPr lang="ru-RU" sz="25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Меркуловского</a:t>
            </a:r>
            <a:r>
              <a:rPr lang="ru-RU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</a:t>
            </a:r>
            <a:r>
              <a:rPr lang="ru-RU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поселения Шолоховского района</a:t>
            </a:r>
            <a:br>
              <a:rPr lang="ru-RU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sz="2500" dirty="0" smtClean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graphicFrame>
        <p:nvGraphicFramePr>
          <p:cNvPr id="34898" name="Group 8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008732"/>
              </p:ext>
            </p:extLst>
          </p:nvPr>
        </p:nvGraphicFramePr>
        <p:xfrm>
          <a:off x="500034" y="2285992"/>
          <a:ext cx="8280920" cy="4594148"/>
        </p:xfrm>
        <a:graphic>
          <a:graphicData uri="http://schemas.openxmlformats.org/drawingml/2006/table">
            <a:tbl>
              <a:tblPr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tblPr>
              <a:tblGrid>
                <a:gridCol w="3662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3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9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8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85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04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2022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факт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2023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план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2024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план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2025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план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41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Доходы, всего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13177,8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14280,8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10930,0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10492,6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641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из них: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0465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Налоговые и неналоговые доходы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3873,0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3853,3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3604,2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3671,6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Безвозмездные поступления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9304,8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10427,5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7325,8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6821,0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0641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II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Расходы, всего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13406,8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13939,5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10930,0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10492,6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0641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III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Дефицит (-), профицит (+)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229,0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341,3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51780">
                <a:tc>
                  <a:txBody>
                    <a:bodyPr/>
                    <a:lstStyle/>
                    <a:p>
                      <a:pPr marL="469900" marR="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VI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. Источники финансирования дефицита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229,0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Cyr" pitchFamily="34" charset="0"/>
                          <a:cs typeface="Arial Cyr" pitchFamily="34" charset="0"/>
                        </a:rPr>
                        <a:t>341,3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Cyr" pitchFamily="34" charset="0"/>
                        <a:cs typeface="Arial Cyr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399" name="Text Box 116"/>
          <p:cNvSpPr txBox="1">
            <a:spLocks noChangeArrowheads="1"/>
          </p:cNvSpPr>
          <p:nvPr/>
        </p:nvSpPr>
        <p:spPr bwMode="auto">
          <a:xfrm>
            <a:off x="6876256" y="1844824"/>
            <a:ext cx="2016224" cy="33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8345" tIns="44173" rIns="88345" bIns="44173">
            <a:spAutoFit/>
          </a:bodyPr>
          <a:lstStyle/>
          <a:p>
            <a:pPr defTabSz="884238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Arial Cyr" pitchFamily="34" charset="0"/>
                <a:cs typeface="Arial Cyr" pitchFamily="34" charset="0"/>
              </a:rPr>
              <a:t>(тыс. </a:t>
            </a:r>
            <a:r>
              <a:rPr lang="ru-RU" sz="1600" dirty="0">
                <a:solidFill>
                  <a:prstClr val="black"/>
                </a:solidFill>
                <a:latin typeface="Arial Cyr" pitchFamily="34" charset="0"/>
                <a:cs typeface="Arial Cyr" pitchFamily="34" charset="0"/>
              </a:rPr>
              <a:t>рублей</a:t>
            </a:r>
            <a:r>
              <a:rPr lang="ru-RU" sz="1600" dirty="0" smtClean="0">
                <a:solidFill>
                  <a:prstClr val="black"/>
                </a:solidFill>
                <a:latin typeface="Arial Cyr" pitchFamily="34" charset="0"/>
                <a:cs typeface="Arial Cyr" pitchFamily="34" charset="0"/>
              </a:rPr>
              <a:t>)</a:t>
            </a:r>
            <a:endParaRPr lang="ru-RU" sz="1600" dirty="0">
              <a:solidFill>
                <a:prstClr val="black"/>
              </a:solidFill>
              <a:latin typeface="Arial Cyr" pitchFamily="34" charset="0"/>
              <a:cs typeface="Arial Cyr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86446" y="142852"/>
            <a:ext cx="284321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</a:t>
            </a:r>
            <a:r>
              <a:rPr lang="ru-RU" sz="9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Меркуловского</a:t>
            </a: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 </a:t>
            </a:r>
            <a:r>
              <a:rPr lang="ru-RU" sz="9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Шолохоского</a:t>
            </a: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D:\Users\Volzhenina\Desktop\ДЛЯ СЛАЙДОВ\budget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83821" y="-52869"/>
            <a:ext cx="1678794" cy="1119195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74091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76249"/>
            <a:ext cx="9144000" cy="131405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параметры бюджета </a:t>
            </a:r>
            <a:r>
              <a:rPr lang="ru-RU" sz="23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Меркуловского</a:t>
            </a:r>
            <a:r>
              <a:rPr lang="ru-RU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сельского поселения Шолоховского района</a:t>
            </a:r>
            <a:br>
              <a:rPr lang="ru-RU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2023 году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51500" y="260350"/>
            <a:ext cx="3097213" cy="365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9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Администрация Меркуловского сельского поселения</a:t>
            </a:r>
            <a:endParaRPr lang="ru-RU" sz="9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536253" y="1809329"/>
          <a:ext cx="3816424" cy="4968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875354911"/>
              </p:ext>
            </p:extLst>
          </p:nvPr>
        </p:nvGraphicFramePr>
        <p:xfrm>
          <a:off x="5213722" y="1796628"/>
          <a:ext cx="3672408" cy="5061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34853" name="Text Box 20"/>
          <p:cNvSpPr txBox="1">
            <a:spLocks noChangeArrowheads="1"/>
          </p:cNvSpPr>
          <p:nvPr/>
        </p:nvSpPr>
        <p:spPr bwMode="auto">
          <a:xfrm>
            <a:off x="971550" y="1196975"/>
            <a:ext cx="2376488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700" b="1" dirty="0" smtClean="0">
                <a:solidFill>
                  <a:srgbClr val="000000"/>
                </a:solidFill>
              </a:rPr>
              <a:t>Доходы </a:t>
            </a:r>
            <a:r>
              <a:rPr lang="ru-RU" sz="1700" b="1" dirty="0">
                <a:solidFill>
                  <a:srgbClr val="000000"/>
                </a:solidFill>
              </a:rPr>
              <a:t>бюджета</a:t>
            </a:r>
          </a:p>
          <a:p>
            <a:pPr algn="ctr"/>
            <a:r>
              <a:rPr lang="ru-RU" sz="1700" b="1" dirty="0" smtClean="0">
                <a:solidFill>
                  <a:srgbClr val="000000"/>
                </a:solidFill>
              </a:rPr>
              <a:t>13846,,5тыс.руб.</a:t>
            </a:r>
          </a:p>
          <a:p>
            <a:pPr algn="ctr"/>
            <a:endParaRPr lang="ru-RU" sz="1700" b="1" dirty="0">
              <a:solidFill>
                <a:srgbClr val="000000"/>
              </a:solidFill>
            </a:endParaRPr>
          </a:p>
        </p:txBody>
      </p:sp>
      <p:sp>
        <p:nvSpPr>
          <p:cNvPr id="334854" name="Text Box 20"/>
          <p:cNvSpPr txBox="1">
            <a:spLocks noChangeArrowheads="1"/>
          </p:cNvSpPr>
          <p:nvPr/>
        </p:nvSpPr>
        <p:spPr bwMode="auto">
          <a:xfrm>
            <a:off x="5867400" y="1196975"/>
            <a:ext cx="26654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700" b="1" dirty="0">
                <a:solidFill>
                  <a:srgbClr val="000000"/>
                </a:solidFill>
              </a:rPr>
              <a:t>Расходы бюджета </a:t>
            </a:r>
          </a:p>
          <a:p>
            <a:pPr algn="ctr"/>
            <a:r>
              <a:rPr lang="ru-RU" sz="1700" b="1" dirty="0" smtClean="0">
                <a:solidFill>
                  <a:srgbClr val="000000"/>
                </a:solidFill>
              </a:rPr>
              <a:t>13934,5 </a:t>
            </a:r>
            <a:r>
              <a:rPr lang="ru-RU" sz="1700" b="1" dirty="0" err="1" smtClean="0">
                <a:solidFill>
                  <a:srgbClr val="000000"/>
                </a:solidFill>
              </a:rPr>
              <a:t>тыс.руб</a:t>
            </a:r>
            <a:endParaRPr lang="ru-RU" sz="1700" b="1" dirty="0">
              <a:solidFill>
                <a:srgbClr val="000000"/>
              </a:solidFill>
            </a:endParaRPr>
          </a:p>
        </p:txBody>
      </p:sp>
      <p:sp>
        <p:nvSpPr>
          <p:cNvPr id="334856" name="Номер слайда 10"/>
          <p:cNvSpPr txBox="1">
            <a:spLocks noGrp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5F8E932-EE5A-4EA5-B47D-D4CF13C14A14}" type="slidenum">
              <a:rPr lang="ru-RU" sz="1800">
                <a:solidFill>
                  <a:srgbClr val="FFFFFF"/>
                </a:solidFill>
              </a:rPr>
              <a:pPr algn="r"/>
              <a:t>14</a:t>
            </a:fld>
            <a:endParaRPr lang="ru-RU" sz="1800">
              <a:solidFill>
                <a:srgbClr val="FFFFFF"/>
              </a:solidFill>
            </a:endParaRPr>
          </a:p>
        </p:txBody>
      </p:sp>
      <p:graphicFrame>
        <p:nvGraphicFramePr>
          <p:cNvPr id="2" name="Схема 13">
            <a:hlinkClick r:id="" action="ppaction://hlinkshowjump?jump=nextslide"/>
          </p:cNvPr>
          <p:cNvGraphicFramePr/>
          <p:nvPr/>
        </p:nvGraphicFramePr>
        <p:xfrm>
          <a:off x="464816" y="1804561"/>
          <a:ext cx="3816424" cy="4966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3" name="Схема 13"/>
          <p:cNvGraphicFramePr/>
          <p:nvPr>
            <p:extLst>
              <p:ext uri="{D42A27DB-BD31-4B8C-83A1-F6EECF244321}">
                <p14:modId xmlns:p14="http://schemas.microsoft.com/office/powerpoint/2010/main" val="3027846038"/>
              </p:ext>
            </p:extLst>
          </p:nvPr>
        </p:nvGraphicFramePr>
        <p:xfrm>
          <a:off x="463229" y="1804561"/>
          <a:ext cx="3816424" cy="4966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Фонд оплаты труда                        Заработная плата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0AB3C9-EC74-45F1-B281-4D90019B161A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800" y="5788120"/>
            <a:ext cx="3481696" cy="974209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softEdge rad="31750"/>
          </a:effec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616265114"/>
              </p:ext>
            </p:extLst>
          </p:nvPr>
        </p:nvGraphicFramePr>
        <p:xfrm>
          <a:off x="5500694" y="2143116"/>
          <a:ext cx="3499239" cy="3733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66168839"/>
              </p:ext>
            </p:extLst>
          </p:nvPr>
        </p:nvGraphicFramePr>
        <p:xfrm>
          <a:off x="457200" y="2249488"/>
          <a:ext cx="4038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750642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%d0%9c%d0%b5%d1%80%d0%ba%d1%83%d0%bb%d0%be%d0%b2%d1%81%d0%ba%d0%be%d0%b5+%d1%81%d0%b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4" t="5691" r="29311"/>
          <a:stretch/>
        </p:blipFill>
        <p:spPr bwMode="auto">
          <a:xfrm>
            <a:off x="4637558" y="1059799"/>
            <a:ext cx="3750866" cy="3840005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Равнобедренный треугольник 12"/>
          <p:cNvSpPr/>
          <p:nvPr/>
        </p:nvSpPr>
        <p:spPr>
          <a:xfrm rot="5400000">
            <a:off x="204898" y="1987624"/>
            <a:ext cx="457983" cy="436756"/>
          </a:xfrm>
          <a:prstGeom prst="triangle">
            <a:avLst/>
          </a:prstGeom>
          <a:gradFill>
            <a:gsLst>
              <a:gs pos="0">
                <a:srgbClr val="FFFF00"/>
              </a:gs>
              <a:gs pos="88000">
                <a:schemeClr val="accent2">
                  <a:tint val="9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15512" y="517542"/>
            <a:ext cx="676875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948264" y="-27938"/>
            <a:ext cx="21364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A0FE0"/>
                </a:solidFill>
                <a:latin typeface="Arial Narrow" panose="020B0606020202030204" pitchFamily="34" charset="0"/>
                <a:cs typeface="Utsaah" panose="020B0604020202020204" pitchFamily="34" charset="0"/>
              </a:rPr>
              <a:t> </a:t>
            </a:r>
            <a:endParaRPr lang="ru-RU" sz="1200" b="1" dirty="0">
              <a:solidFill>
                <a:schemeClr val="bg1"/>
              </a:solidFill>
              <a:latin typeface="Arial Narrow" panose="020B0606020202030204" pitchFamily="34" charset="0"/>
              <a:cs typeface="Utsaah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2268" y="1980126"/>
            <a:ext cx="4143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Земли </a:t>
            </a:r>
            <a:r>
              <a:rPr lang="ru-RU" b="1" dirty="0" err="1" smtClean="0">
                <a:solidFill>
                  <a:srgbClr val="66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сельхозназначения</a:t>
            </a:r>
            <a:endParaRPr lang="ru-RU" b="1" dirty="0" smtClean="0">
              <a:solidFill>
                <a:srgbClr val="66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66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169383" y="3020360"/>
            <a:ext cx="501830" cy="439799"/>
          </a:xfrm>
          <a:prstGeom prst="triangle">
            <a:avLst/>
          </a:prstGeom>
          <a:gradFill>
            <a:gsLst>
              <a:gs pos="0">
                <a:srgbClr val="FFFF00"/>
              </a:gs>
              <a:gs pos="88000">
                <a:schemeClr val="accent2">
                  <a:tint val="9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 rot="5400000">
            <a:off x="146246" y="4077530"/>
            <a:ext cx="474648" cy="415458"/>
          </a:xfrm>
          <a:prstGeom prst="triangle">
            <a:avLst/>
          </a:prstGeom>
          <a:gradFill>
            <a:gsLst>
              <a:gs pos="0">
                <a:srgbClr val="FFFF00"/>
              </a:gs>
              <a:gs pos="88000">
                <a:schemeClr val="accent2">
                  <a:tint val="9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706099" y="3070918"/>
            <a:ext cx="3425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Пашни</a:t>
            </a:r>
            <a:endParaRPr lang="ru-RU" b="1" dirty="0">
              <a:solidFill>
                <a:srgbClr val="66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9735" y="3779054"/>
            <a:ext cx="35738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66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населения             муниципального </a:t>
            </a:r>
          </a:p>
          <a:p>
            <a:r>
              <a:rPr lang="ru-RU" b="1" dirty="0">
                <a:solidFill>
                  <a:srgbClr val="66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5511" y="5098258"/>
            <a:ext cx="8796037" cy="1555159"/>
          </a:xfrm>
          <a:prstGeom prst="rect">
            <a:avLst/>
          </a:prstGeom>
          <a:gradFill>
            <a:gsLst>
              <a:gs pos="23000">
                <a:srgbClr val="FFFF00"/>
              </a:gs>
              <a:gs pos="95000">
                <a:srgbClr val="669900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41000">
                  <a:srgbClr val="669900"/>
                </a:gs>
                <a:gs pos="75000">
                  <a:srgbClr val="669900"/>
                </a:gs>
                <a:gs pos="59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dirty="0" err="1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Меркуловское</a:t>
            </a:r>
            <a:r>
              <a:rPr lang="ru-RU" sz="16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сельское поселение - муниципальное образование в Шолоховском районе Ростовской области  расположено в его восточной части. В состав поселения входит </a:t>
            </a:r>
            <a:r>
              <a:rPr lang="ru-RU" sz="1600" dirty="0" err="1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х.Меркуловский</a:t>
            </a:r>
            <a:r>
              <a:rPr lang="ru-RU" sz="16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х.Водянкий</a:t>
            </a:r>
            <a:r>
              <a:rPr lang="ru-RU" sz="16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х.Затонский</a:t>
            </a:r>
            <a:r>
              <a:rPr lang="ru-RU" sz="16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х.Калиновский</a:t>
            </a:r>
            <a:r>
              <a:rPr lang="ru-RU" sz="16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х.Варваринский</a:t>
            </a:r>
            <a:r>
              <a:rPr lang="ru-RU" sz="16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Административный центр поселения - хутор </a:t>
            </a:r>
            <a:r>
              <a:rPr lang="ru-RU" sz="1600" dirty="0" err="1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Меркуловский</a:t>
            </a:r>
            <a:r>
              <a:rPr lang="ru-RU" sz="1600" dirty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асположен в 28 км от районного центра </a:t>
            </a:r>
            <a:r>
              <a:rPr lang="ru-RU" sz="1600" dirty="0" err="1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ст.Вешенская</a:t>
            </a:r>
            <a:r>
              <a:rPr lang="ru-RU" sz="16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 в 355 км от  областного центра </a:t>
            </a:r>
            <a:r>
              <a:rPr lang="ru-RU" sz="1600" dirty="0" err="1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г.Ростов</a:t>
            </a:r>
            <a:r>
              <a:rPr lang="ru-RU" sz="16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-на-Дону. Географические координаты-49  36с.ш. и 41  32 </a:t>
            </a:r>
            <a:r>
              <a:rPr lang="ru-RU" sz="1600" dirty="0" err="1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в.д</a:t>
            </a:r>
            <a:r>
              <a:rPr lang="ru-RU" sz="16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rgbClr val="0A0FE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173968" y="960143"/>
            <a:ext cx="513246" cy="419213"/>
          </a:xfrm>
          <a:prstGeom prst="triangle">
            <a:avLst/>
          </a:prstGeom>
          <a:gradFill>
            <a:gsLst>
              <a:gs pos="0">
                <a:srgbClr val="FFFF00"/>
              </a:gs>
              <a:gs pos="88000">
                <a:schemeClr val="accent2">
                  <a:tint val="90000"/>
                </a:schemeClr>
              </a:gs>
            </a:gsLst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2268" y="989706"/>
            <a:ext cx="2852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Площадь территории</a:t>
            </a:r>
            <a:endParaRPr lang="ru-RU" dirty="0">
              <a:solidFill>
                <a:srgbClr val="669900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845381" y="2843154"/>
            <a:ext cx="1576800" cy="759600"/>
          </a:xfrm>
          <a:prstGeom prst="roundRect">
            <a:avLst/>
          </a:prstGeom>
          <a:gradFill>
            <a:gsLst>
              <a:gs pos="0">
                <a:srgbClr val="FFFF00"/>
              </a:gs>
              <a:gs pos="88000">
                <a:schemeClr val="accent2">
                  <a:tint val="9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13884 га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858323" y="3830518"/>
            <a:ext cx="1574843" cy="760730"/>
          </a:xfrm>
          <a:prstGeom prst="roundRect">
            <a:avLst/>
          </a:prstGeom>
          <a:gradFill>
            <a:gsLst>
              <a:gs pos="0">
                <a:srgbClr val="FFFF00"/>
              </a:gs>
              <a:gs pos="88000">
                <a:schemeClr val="accent2">
                  <a:tint val="9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1599 человек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Скругленный прямоугольник 33"/>
          <p:cNvSpPr>
            <a:spLocks noChangeAspect="1"/>
          </p:cNvSpPr>
          <p:nvPr/>
        </p:nvSpPr>
        <p:spPr>
          <a:xfrm>
            <a:off x="2838552" y="1997110"/>
            <a:ext cx="1576800" cy="759600"/>
          </a:xfrm>
          <a:prstGeom prst="roundRect">
            <a:avLst/>
          </a:prstGeom>
          <a:gradFill>
            <a:gsLst>
              <a:gs pos="0">
                <a:srgbClr val="FFFF00"/>
              </a:gs>
              <a:gs pos="88000">
                <a:schemeClr val="accent2">
                  <a:tint val="9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21284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га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76056" y="762888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A0FE0"/>
                </a:solidFill>
                <a:latin typeface="Arial Narrow" panose="020B0606020202030204" pitchFamily="34" charset="0"/>
              </a:rPr>
              <a:t>      </a:t>
            </a:r>
            <a:r>
              <a:rPr lang="ru-RU" b="1" i="1" dirty="0" err="1" smtClean="0">
                <a:solidFill>
                  <a:srgbClr val="0A0FE0"/>
                </a:solidFill>
                <a:latin typeface="Arial Narrow" panose="020B0606020202030204" pitchFamily="34" charset="0"/>
              </a:rPr>
              <a:t>Меркуловское</a:t>
            </a:r>
            <a:r>
              <a:rPr lang="ru-RU" b="1" i="1" dirty="0" smtClean="0">
                <a:solidFill>
                  <a:srgbClr val="0A0FE0"/>
                </a:solidFill>
                <a:latin typeface="Arial Narrow" panose="020B0606020202030204" pitchFamily="34" charset="0"/>
              </a:rPr>
              <a:t> сельское поселение</a:t>
            </a:r>
            <a:endParaRPr lang="ru-RU" b="1" i="1" dirty="0">
              <a:solidFill>
                <a:srgbClr val="0A0FE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841" y="119426"/>
            <a:ext cx="6848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СВЕДЕНИЯ О МУНИЦИПАЛЬНОМ ОБРАЗОВАНИИ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21067" y="977358"/>
            <a:ext cx="1592497" cy="898030"/>
          </a:xfrm>
          <a:prstGeom prst="roundRect">
            <a:avLst/>
          </a:prstGeom>
          <a:gradFill>
            <a:gsLst>
              <a:gs pos="0">
                <a:srgbClr val="FFFF00"/>
              </a:gs>
              <a:gs pos="88000">
                <a:schemeClr val="accent2">
                  <a:tint val="9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249 </a:t>
            </a:r>
            <a:r>
              <a:rPr lang="ru-RU" sz="2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кв.км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01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59257"/>
            <a:ext cx="8229600" cy="897535"/>
          </a:xfrm>
        </p:spPr>
        <p:txBody>
          <a:bodyPr/>
          <a:lstStyle/>
          <a:p>
            <a:pPr algn="ctr"/>
            <a:r>
              <a:rPr lang="ru-RU" sz="2000" dirty="0" smtClean="0"/>
              <a:t>Продукция сельского хозяйства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 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32309637"/>
              </p:ext>
            </p:extLst>
          </p:nvPr>
        </p:nvGraphicFramePr>
        <p:xfrm>
          <a:off x="4165104" y="1847748"/>
          <a:ext cx="4655368" cy="5010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0AB3C9-EC74-45F1-B281-4D90019B161A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57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932040" y="292494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71,5 </a:t>
            </a:r>
            <a:r>
              <a:rPr lang="ru-RU" dirty="0" err="1" smtClean="0"/>
              <a:t>млн.руб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61" y="4149080"/>
            <a:ext cx="3323861" cy="2492896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61" y="1522773"/>
            <a:ext cx="3323861" cy="2492896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13" name="TextBox 12"/>
          <p:cNvSpPr txBox="1"/>
          <p:nvPr/>
        </p:nvSpPr>
        <p:spPr>
          <a:xfrm>
            <a:off x="6804248" y="270892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72,3 </a:t>
            </a:r>
            <a:r>
              <a:rPr lang="ru-RU" dirty="0" err="1" smtClean="0"/>
              <a:t>млн.руб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6183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9891C8-18FB-4B30-9308-A5DFE66221A3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59562"/>
            <a:ext cx="6048672" cy="5998438"/>
          </a:xfrm>
          <a:prstGeom prst="rect">
            <a:avLst/>
          </a:prstGeom>
          <a:effectLst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1289533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59257"/>
            <a:ext cx="8229600" cy="897535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транспортной системы»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 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0385138"/>
              </p:ext>
            </p:extLst>
          </p:nvPr>
        </p:nvGraphicFramePr>
        <p:xfrm>
          <a:off x="4165104" y="1847748"/>
          <a:ext cx="4655368" cy="5010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0AB3C9-EC74-45F1-B281-4D90019B161A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57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214" y="2209800"/>
            <a:ext cx="2180638" cy="2941065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36" y="2257757"/>
            <a:ext cx="2410333" cy="1807750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4" b="29766"/>
          <a:stretch/>
        </p:blipFill>
        <p:spPr>
          <a:xfrm>
            <a:off x="240311" y="4085319"/>
            <a:ext cx="3594524" cy="253304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981250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23448" y="76446"/>
            <a:ext cx="762000" cy="366712"/>
          </a:xfrm>
        </p:spPr>
        <p:txBody>
          <a:bodyPr/>
          <a:lstStyle/>
          <a:p>
            <a:pPr>
              <a:defRPr/>
            </a:pPr>
            <a:fld id="{032038D3-BC3B-4F79-BBB7-F545BD657AC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89785017"/>
              </p:ext>
            </p:extLst>
          </p:nvPr>
        </p:nvGraphicFramePr>
        <p:xfrm>
          <a:off x="395536" y="1412776"/>
          <a:ext cx="820891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43608" y="5301208"/>
            <a:ext cx="734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Администрации </a:t>
            </a:r>
            <a:r>
              <a:rPr lang="ru-RU" sz="1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Меркуловского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поселения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091" y="1988839"/>
            <a:ext cx="1437760" cy="898739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95209"/>
            <a:ext cx="1341894" cy="1006420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933" y="1988839"/>
            <a:ext cx="1341894" cy="1006420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8" name="Номер слайда 1"/>
          <p:cNvSpPr txBox="1">
            <a:spLocks/>
          </p:cNvSpPr>
          <p:nvPr/>
        </p:nvSpPr>
        <p:spPr>
          <a:xfrm>
            <a:off x="8375848" y="228846"/>
            <a:ext cx="762000" cy="366712"/>
          </a:xfrm>
          <a:prstGeom prst="rect">
            <a:avLst/>
          </a:prstGeom>
        </p:spPr>
        <p:txBody>
          <a:bodyPr vert="horz" anchor="b"/>
          <a:lstStyle>
            <a:defPPr>
              <a:defRPr lang="ru-RU"/>
            </a:defPPr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032038D3-BC3B-4F79-BBB7-F545BD657AC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59257"/>
            <a:ext cx="8229600" cy="897535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Благоустройство территории поселения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 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16476469"/>
              </p:ext>
            </p:extLst>
          </p:nvPr>
        </p:nvGraphicFramePr>
        <p:xfrm>
          <a:off x="4165104" y="1847748"/>
          <a:ext cx="4655368" cy="5010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0AB3C9-EC74-45F1-B281-4D90019B161A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57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38" y="4213971"/>
            <a:ext cx="4032550" cy="2268309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53" y="1821308"/>
            <a:ext cx="4045335" cy="2030358"/>
          </a:xfrm>
          <a:prstGeom prst="rect">
            <a:avLst/>
          </a:prstGeom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1458496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501A8A-F500-41D4-8F8A-655F781DAB92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756526" cy="6048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34998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4838" y="606004"/>
            <a:ext cx="8190676" cy="518740"/>
          </a:xfrm>
          <a:blipFill>
            <a:blip r:embed="rId2"/>
            <a:tile tx="0" ty="0" sx="100000" sy="100000" flip="none" algn="tl"/>
          </a:blipFill>
          <a:effectLst>
            <a:softEdge rad="127000"/>
          </a:effectLst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культурно-досуговой деятельности поселения</a:t>
            </a:r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41706" y="119130"/>
            <a:ext cx="2843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</a:t>
            </a: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Меркуловского</a:t>
            </a: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Шолоховского района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785" y="1022893"/>
            <a:ext cx="2231687" cy="1993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Объект 14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48" y="1242286"/>
            <a:ext cx="3219666" cy="1774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904" y="1256132"/>
            <a:ext cx="3191566" cy="1760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48" y="3229527"/>
            <a:ext cx="3227869" cy="178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808" y="3100933"/>
            <a:ext cx="3238034" cy="1829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882" y="3229527"/>
            <a:ext cx="2663818" cy="1763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48" y="5073869"/>
            <a:ext cx="2976564" cy="1748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807" y="5014521"/>
            <a:ext cx="3143074" cy="1784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840" y="5121183"/>
            <a:ext cx="2568859" cy="1701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91374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8028384" cy="720080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досуговая площадка в летнее время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3A5FDA-824B-400F-B308-7E0ADAB1C008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05010"/>
            <a:ext cx="4248472" cy="2728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638" y="1205011"/>
            <a:ext cx="4362400" cy="2728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77072"/>
            <a:ext cx="4248471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7072"/>
            <a:ext cx="4220022" cy="2592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67231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103" y="2082228"/>
            <a:ext cx="3403456" cy="4537942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000108"/>
            <a:ext cx="7400948" cy="6668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населения и территории от чрезвычайных ситуаций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4CF898-B6E0-416A-90EF-809393D2646B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4076"/>
            <a:ext cx="3596146" cy="4791864"/>
          </a:xfrm>
          <a:prstGeom prst="rect">
            <a:avLst/>
          </a:prstGeom>
          <a:effectLst>
            <a:softEdge rad="2286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320058"/>
            <a:ext cx="3403456" cy="4537942"/>
          </a:xfrm>
          <a:prstGeom prst="rect">
            <a:avLst/>
          </a:prstGeom>
          <a:effectLst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21089228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740214"/>
            <a:ext cx="2451525" cy="16343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3930" y="2360741"/>
            <a:ext cx="8988358" cy="830997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4800" b="1" dirty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СПАСИБО ЗА </a:t>
            </a:r>
            <a:r>
              <a:rPr lang="ru-RU" sz="4800" b="1" dirty="0" smtClean="0">
                <a:ln/>
                <a:solidFill>
                  <a:srgbClr val="FF0000"/>
                </a:solidFill>
                <a:latin typeface="Arial Black" panose="020B0A04020102020204" pitchFamily="34" charset="0"/>
              </a:rPr>
              <a:t>ВНИМАНИЕ</a:t>
            </a:r>
            <a:endParaRPr lang="ru-RU" sz="4800" b="1" dirty="0">
              <a:ln/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31394" y="4229812"/>
            <a:ext cx="388843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A0FE0"/>
                </a:solidFill>
              </a:rPr>
              <a:t>Муниципальное  образование</a:t>
            </a:r>
          </a:p>
          <a:p>
            <a:pPr algn="ctr"/>
            <a:r>
              <a:rPr lang="ru-RU" sz="1400" b="1" dirty="0">
                <a:solidFill>
                  <a:srgbClr val="0A0FE0"/>
                </a:solidFill>
              </a:rPr>
              <a:t>    «</a:t>
            </a:r>
            <a:r>
              <a:rPr lang="ru-RU" sz="1400" b="1" dirty="0" err="1">
                <a:solidFill>
                  <a:srgbClr val="0A0FE0"/>
                </a:solidFill>
              </a:rPr>
              <a:t>Меркуловское</a:t>
            </a:r>
            <a:r>
              <a:rPr lang="ru-RU" sz="1400" b="1" dirty="0">
                <a:solidFill>
                  <a:srgbClr val="0A0FE0"/>
                </a:solidFill>
              </a:rPr>
              <a:t> сельское поселение»</a:t>
            </a:r>
          </a:p>
          <a:p>
            <a:pPr algn="ctr"/>
            <a:r>
              <a:rPr lang="ru-RU" sz="1400" b="1" dirty="0">
                <a:solidFill>
                  <a:srgbClr val="0A0FE0"/>
                </a:solidFill>
              </a:rPr>
              <a:t>    346261 Ростовская область</a:t>
            </a:r>
            <a:endParaRPr lang="ru-RU" sz="1400" dirty="0">
              <a:solidFill>
                <a:srgbClr val="0A0FE0"/>
              </a:solidFill>
            </a:endParaRPr>
          </a:p>
          <a:p>
            <a:pPr algn="ctr"/>
            <a:r>
              <a:rPr lang="ru-RU" sz="1400" b="1" dirty="0">
                <a:solidFill>
                  <a:srgbClr val="0A0FE0"/>
                </a:solidFill>
              </a:rPr>
              <a:t>  Шолоховский район</a:t>
            </a:r>
            <a:endParaRPr lang="ru-RU" sz="1400" dirty="0">
              <a:solidFill>
                <a:srgbClr val="0A0FE0"/>
              </a:solidFill>
            </a:endParaRPr>
          </a:p>
          <a:p>
            <a:pPr algn="ctr"/>
            <a:r>
              <a:rPr lang="ru-RU" sz="1400" b="1" dirty="0">
                <a:solidFill>
                  <a:srgbClr val="0A0FE0"/>
                </a:solidFill>
              </a:rPr>
              <a:t>  хутор </a:t>
            </a:r>
            <a:r>
              <a:rPr lang="ru-RU" sz="1400" b="1" dirty="0" err="1">
                <a:solidFill>
                  <a:srgbClr val="0A0FE0"/>
                </a:solidFill>
              </a:rPr>
              <a:t>Меркуловский</a:t>
            </a:r>
            <a:endParaRPr lang="ru-RU" sz="1400" dirty="0">
              <a:solidFill>
                <a:srgbClr val="0A0FE0"/>
              </a:solidFill>
            </a:endParaRPr>
          </a:p>
          <a:p>
            <a:pPr algn="ctr"/>
            <a:r>
              <a:rPr lang="ru-RU" sz="1400" b="1" dirty="0">
                <a:solidFill>
                  <a:srgbClr val="0A0FE0"/>
                </a:solidFill>
              </a:rPr>
              <a:t>  </a:t>
            </a:r>
            <a:r>
              <a:rPr lang="ru-RU" sz="1400" b="1" dirty="0" smtClean="0">
                <a:solidFill>
                  <a:srgbClr val="0A0FE0"/>
                </a:solidFill>
              </a:rPr>
              <a:t>переулок </a:t>
            </a:r>
            <a:r>
              <a:rPr lang="ru-RU" sz="1400" b="1" dirty="0">
                <a:solidFill>
                  <a:srgbClr val="0A0FE0"/>
                </a:solidFill>
              </a:rPr>
              <a:t>Победы, 5</a:t>
            </a:r>
            <a:endParaRPr lang="ru-RU" sz="1400" dirty="0">
              <a:solidFill>
                <a:srgbClr val="0A0FE0"/>
              </a:solidFill>
            </a:endParaRPr>
          </a:p>
          <a:p>
            <a:pPr algn="ctr"/>
            <a:r>
              <a:rPr lang="ru-RU" sz="1400" b="1" dirty="0">
                <a:solidFill>
                  <a:srgbClr val="0A0FE0"/>
                </a:solidFill>
              </a:rPr>
              <a:t>  Телефон 8(86353) 78-1-42</a:t>
            </a:r>
            <a:endParaRPr lang="ru-RU" sz="1400" dirty="0">
              <a:solidFill>
                <a:srgbClr val="0A0FE0"/>
              </a:solidFill>
            </a:endParaRPr>
          </a:p>
          <a:p>
            <a:pPr algn="ctr"/>
            <a:r>
              <a:rPr lang="ru-RU" sz="1400" b="1" dirty="0">
                <a:solidFill>
                  <a:srgbClr val="0A0FE0"/>
                </a:solidFill>
              </a:rPr>
              <a:t>   факс  8(86353)78-1-32 </a:t>
            </a:r>
            <a:endParaRPr lang="ru-RU" sz="1400" dirty="0">
              <a:solidFill>
                <a:srgbClr val="0A0FE0"/>
              </a:solidFill>
            </a:endParaRPr>
          </a:p>
          <a:p>
            <a:pPr algn="ctr"/>
            <a:r>
              <a:rPr lang="ru-RU" sz="1400" b="1" dirty="0">
                <a:solidFill>
                  <a:srgbClr val="0A0FE0"/>
                </a:solidFill>
              </a:rPr>
              <a:t>   E-</a:t>
            </a:r>
            <a:r>
              <a:rPr lang="ru-RU" sz="1400" b="1" dirty="0" err="1">
                <a:solidFill>
                  <a:srgbClr val="0A0FE0"/>
                </a:solidFill>
              </a:rPr>
              <a:t>mail</a:t>
            </a:r>
            <a:r>
              <a:rPr lang="ru-RU" sz="1400" b="1" dirty="0">
                <a:solidFill>
                  <a:srgbClr val="0A0FE0"/>
                </a:solidFill>
              </a:rPr>
              <a:t>: sp43081@.donpac.ru</a:t>
            </a:r>
            <a:endParaRPr lang="ru-RU" sz="1400" dirty="0">
              <a:solidFill>
                <a:srgbClr val="0A0FE0"/>
              </a:solidFill>
            </a:endParaRPr>
          </a:p>
          <a:p>
            <a:pPr algn="ctr"/>
            <a:r>
              <a:rPr lang="ru-RU" sz="1400" b="1" dirty="0">
                <a:solidFill>
                  <a:srgbClr val="0A0FE0"/>
                </a:solidFill>
              </a:rPr>
              <a:t>    http://</a:t>
            </a:r>
            <a:r>
              <a:rPr lang="ru-RU" sz="1400" b="1" dirty="0" smtClean="0">
                <a:solidFill>
                  <a:srgbClr val="0A0FE0"/>
                </a:solidFill>
              </a:rPr>
              <a:t>merkulovskoe-sp.ru</a:t>
            </a:r>
            <a:r>
              <a:rPr lang="ru-RU" sz="1400" b="1" dirty="0">
                <a:solidFill>
                  <a:srgbClr val="0A0FE0"/>
                </a:solidFill>
              </a:rPr>
              <a:t>/</a:t>
            </a:r>
            <a:endParaRPr lang="ru-RU" sz="1400" dirty="0">
              <a:solidFill>
                <a:srgbClr val="0A0FE0"/>
              </a:solidFill>
            </a:endParaRPr>
          </a:p>
          <a:p>
            <a:r>
              <a:rPr lang="ru-RU" dirty="0"/>
              <a:t> 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37112"/>
            <a:ext cx="2856371" cy="19042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64530"/>
            <a:ext cx="2207866" cy="1471910"/>
          </a:xfrm>
          <a:prstGeom prst="rect">
            <a:avLst/>
          </a:prstGeom>
        </p:spPr>
      </p:pic>
      <p:sp>
        <p:nvSpPr>
          <p:cNvPr id="15" name="Надпись 1"/>
          <p:cNvSpPr txBox="1"/>
          <p:nvPr/>
        </p:nvSpPr>
        <p:spPr>
          <a:xfrm>
            <a:off x="-349651" y="3537763"/>
            <a:ext cx="9875520" cy="692049"/>
          </a:xfrm>
          <a:prstGeom prst="rect">
            <a:avLst/>
          </a:prstGeom>
          <a:noFill/>
          <a:ln>
            <a:noFill/>
          </a:ln>
          <a:effectLst>
            <a:glow rad="876300">
              <a:schemeClr val="bg1"/>
            </a:glow>
          </a:effec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n>
                  <a:noFill/>
                </a:ln>
                <a:solidFill>
                  <a:srgbClr val="9BBB5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37112"/>
            <a:ext cx="2652626" cy="19894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1166"/>
            <a:ext cx="2630364" cy="197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8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01"/>
          <a:stretch/>
        </p:blipFill>
        <p:spPr>
          <a:xfrm>
            <a:off x="3641073" y="4009438"/>
            <a:ext cx="1679005" cy="2727438"/>
          </a:xfrm>
          <a:prstGeom prst="rect">
            <a:avLst/>
          </a:prstGeom>
        </p:spPr>
      </p:pic>
      <p:pic>
        <p:nvPicPr>
          <p:cNvPr id="2" name="Рисунок 1"/>
          <p:cNvPicPr/>
          <p:nvPr/>
        </p:nvPicPr>
        <p:blipFill rotWithShape="1">
          <a:blip r:embed="rId3" cstate="print"/>
          <a:srcRect l="10399" t="11170" r="11153" b="5884"/>
          <a:stretch/>
        </p:blipFill>
        <p:spPr bwMode="auto">
          <a:xfrm>
            <a:off x="498297" y="3785534"/>
            <a:ext cx="2556307" cy="15740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3072"/>
          <a:stretch/>
        </p:blipFill>
        <p:spPr>
          <a:xfrm>
            <a:off x="291933" y="970153"/>
            <a:ext cx="2003457" cy="1522744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38820" y="672405"/>
            <a:ext cx="686876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95536" y="26074"/>
            <a:ext cx="6612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ОХВАТ НАСЕЛЕНИЯ ПЕЧАТНЫМИ СРЕДСТВАМИ МАССОВОЙ ИНФОРМАЦИИ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07581" y="225241"/>
            <a:ext cx="21364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A0FE0"/>
                </a:solidFill>
                <a:latin typeface="Arial Narrow" panose="020B0606020202030204" pitchFamily="34" charset="0"/>
                <a:cs typeface="Utsaah" panose="020B0604020202020204" pitchFamily="34" charset="0"/>
              </a:rPr>
              <a:t> </a:t>
            </a:r>
            <a:endParaRPr lang="ru-RU" sz="1200" b="1" dirty="0">
              <a:solidFill>
                <a:schemeClr val="bg1"/>
              </a:solidFill>
              <a:latin typeface="Arial Narrow" panose="020B0606020202030204" pitchFamily="34" charset="0"/>
              <a:cs typeface="Utsaah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07581" y="-21367"/>
            <a:ext cx="2136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A0FE0"/>
                </a:solidFill>
                <a:latin typeface="Arial Narrow" panose="020B0606020202030204" pitchFamily="34" charset="0"/>
                <a:cs typeface="Utsaah" panose="020B0604020202020204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Utsaah" panose="020B0604020202020204" pitchFamily="34" charset="0"/>
              </a:rPr>
              <a:t>Муниципальное образование   </a:t>
            </a:r>
          </a:p>
          <a:p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Utsaah" panose="020B0604020202020204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Utsaah" panose="020B0604020202020204" pitchFamily="34" charset="0"/>
              </a:rPr>
              <a:t>     </a:t>
            </a:r>
            <a:r>
              <a:rPr lang="ru-RU" sz="1200" b="1" dirty="0" err="1" smtClean="0">
                <a:solidFill>
                  <a:schemeClr val="bg1"/>
                </a:solidFill>
                <a:latin typeface="Arial Narrow" panose="020B0606020202030204" pitchFamily="34" charset="0"/>
                <a:cs typeface="Utsaah" panose="020B0604020202020204" pitchFamily="34" charset="0"/>
              </a:rPr>
              <a:t>Меркуловское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Utsaah" panose="020B0604020202020204" pitchFamily="34" charset="0"/>
              </a:rPr>
              <a:t> сельское        </a:t>
            </a:r>
          </a:p>
          <a:p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Utsaah" panose="020B0604020202020204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Utsaah" panose="020B0604020202020204" pitchFamily="34" charset="0"/>
              </a:rPr>
              <a:t>                    поселение</a:t>
            </a:r>
            <a:endParaRPr lang="ru-RU" sz="1200" b="1" dirty="0">
              <a:solidFill>
                <a:schemeClr val="bg1"/>
              </a:solidFill>
              <a:latin typeface="Arial Narrow" panose="020B0606020202030204" pitchFamily="34" charset="0"/>
              <a:cs typeface="Utsaah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922" y="6012402"/>
            <a:ext cx="2699265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solidFill>
                  <a:srgbClr val="0A0FE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A0FE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</a:t>
            </a:r>
            <a:r>
              <a:rPr lang="ru-RU" dirty="0">
                <a:solidFill>
                  <a:srgbClr val="0A0FE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://</a:t>
            </a:r>
            <a:r>
              <a:rPr lang="ru-RU" dirty="0" smtClean="0">
                <a:solidFill>
                  <a:srgbClr val="0A0FE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merkulovskoesp.</a:t>
            </a:r>
            <a:r>
              <a:rPr lang="en-US" dirty="0" err="1" smtClean="0">
                <a:solidFill>
                  <a:srgbClr val="0A0FE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</a:t>
            </a:r>
            <a:endParaRPr lang="ru-RU" dirty="0">
              <a:solidFill>
                <a:srgbClr val="0A0FE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8820" y="6310149"/>
            <a:ext cx="3977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A0FE0"/>
                </a:solidFill>
              </a:rPr>
              <a:t>Посещений сайта за 2023год- </a:t>
            </a:r>
            <a:r>
              <a:rPr lang="ru-RU" b="1" dirty="0" smtClean="0">
                <a:solidFill>
                  <a:srgbClr val="FF0000"/>
                </a:solidFill>
              </a:rPr>
              <a:t>9642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64088" y="946110"/>
            <a:ext cx="3528392" cy="1108422"/>
          </a:xfrm>
          <a:prstGeom prst="rect">
            <a:avLst/>
          </a:prstGeom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Доступность населения к информации органов местного самоуправления</a:t>
            </a:r>
            <a:endParaRPr lang="ru-RU" dirty="0"/>
          </a:p>
        </p:txBody>
      </p:sp>
      <p:sp>
        <p:nvSpPr>
          <p:cNvPr id="12" name="Стрелка влево 11"/>
          <p:cNvSpPr/>
          <p:nvPr/>
        </p:nvSpPr>
        <p:spPr>
          <a:xfrm>
            <a:off x="3404949" y="1663224"/>
            <a:ext cx="1704691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 rot="20368185">
            <a:off x="3538389" y="2239815"/>
            <a:ext cx="172577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 rot="16200000">
            <a:off x="6126993" y="3255799"/>
            <a:ext cx="1814789" cy="40381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411760" y="845544"/>
            <a:ext cx="2952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A0F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Общественно-политическая</a:t>
            </a:r>
            <a:r>
              <a:rPr lang="ru-RU" sz="1400" dirty="0" smtClean="0">
                <a:solidFill>
                  <a:srgbClr val="0A0FE0"/>
                </a:solidFill>
              </a:rPr>
              <a:t> газета Шолоховского района Ростовской области «Тихий Дон» </a:t>
            </a:r>
            <a:endParaRPr lang="ru-RU" sz="1400" dirty="0">
              <a:solidFill>
                <a:srgbClr val="0A0FE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2216" y="3529301"/>
            <a:ext cx="40600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1"/>
                </a:solidFill>
              </a:rPr>
              <a:t>Официальный </a:t>
            </a:r>
            <a:r>
              <a:rPr lang="ru-RU" sz="1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</a:t>
            </a:r>
            <a:r>
              <a:rPr lang="ru-RU" sz="1400" dirty="0" smtClean="0">
                <a:solidFill>
                  <a:schemeClr val="accent1"/>
                </a:solidFill>
              </a:rPr>
              <a:t> поселения </a:t>
            </a:r>
            <a:endParaRPr lang="ru-RU" sz="1400" dirty="0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21404" y="5660276"/>
            <a:ext cx="3429783" cy="923330"/>
          </a:xfrm>
          <a:prstGeom prst="rect">
            <a:avLst/>
          </a:prstGeom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Информационные стенды</a:t>
            </a:r>
          </a:p>
          <a:p>
            <a:r>
              <a:rPr lang="ru-RU" dirty="0" smtClean="0"/>
              <a:t>Доска объявлений в хуторах</a:t>
            </a:r>
          </a:p>
          <a:p>
            <a:r>
              <a:rPr lang="ru-RU" dirty="0" smtClean="0"/>
              <a:t>Информационные бюллетени</a:t>
            </a:r>
            <a:endParaRPr lang="ru-RU" dirty="0"/>
          </a:p>
        </p:txBody>
      </p:sp>
      <p:sp>
        <p:nvSpPr>
          <p:cNvPr id="17" name="Стрелка влево 16"/>
          <p:cNvSpPr/>
          <p:nvPr/>
        </p:nvSpPr>
        <p:spPr>
          <a:xfrm rot="18096597">
            <a:off x="4278802" y="2742141"/>
            <a:ext cx="1397781" cy="28340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30059" y="3304155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</a:rPr>
              <a:t>Социальные сети «Одноклассники»</a:t>
            </a:r>
            <a:endParaRPr lang="ru-RU" dirty="0">
              <a:solidFill>
                <a:schemeClr val="accent1"/>
              </a:solidFill>
              <a:latin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</a:rPr>
              <a:t>«</a:t>
            </a:r>
            <a:r>
              <a:rPr lang="ru-RU" dirty="0" err="1">
                <a:solidFill>
                  <a:schemeClr val="accent1"/>
                </a:solidFill>
                <a:latin typeface="Times New Roman" panose="02020603050405020304" pitchFamily="18" charset="0"/>
              </a:rPr>
              <a:t>Вконтакте</a:t>
            </a:r>
            <a:r>
              <a:rPr lang="ru-RU" dirty="0">
                <a:solidFill>
                  <a:schemeClr val="accent1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15301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2038D3-BC3B-4F79-BBB7-F545BD657AC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676" y="4379549"/>
            <a:ext cx="1811517" cy="2514904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93" y="4485828"/>
            <a:ext cx="3073694" cy="2180402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997" y="1091519"/>
            <a:ext cx="2166199" cy="3165222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826" y="4485828"/>
            <a:ext cx="1592574" cy="2264995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547" y="4456170"/>
            <a:ext cx="1674232" cy="2324313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" t="3484" r="10452" b="6484"/>
          <a:stretch/>
        </p:blipFill>
        <p:spPr>
          <a:xfrm>
            <a:off x="2152424" y="1114887"/>
            <a:ext cx="2146860" cy="3164434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" t="22181" r="805" b="11280"/>
          <a:stretch/>
        </p:blipFill>
        <p:spPr>
          <a:xfrm>
            <a:off x="108477" y="1091519"/>
            <a:ext cx="1891773" cy="3187802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" t="5787" r="2897" b="-534"/>
          <a:stretch/>
        </p:blipFill>
        <p:spPr>
          <a:xfrm>
            <a:off x="4448917" y="1095468"/>
            <a:ext cx="2390080" cy="3183853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12" name="TextBox 11"/>
          <p:cNvSpPr txBox="1"/>
          <p:nvPr/>
        </p:nvSpPr>
        <p:spPr>
          <a:xfrm>
            <a:off x="482474" y="602418"/>
            <a:ext cx="8049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год- Год педагога и наставника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952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2038D3-BC3B-4F79-BBB7-F545BD657AC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024" y="3860696"/>
            <a:ext cx="4348014" cy="2998048"/>
          </a:xfrm>
          <a:prstGeom prst="rect">
            <a:avLst/>
          </a:prstGeom>
          <a:noFill/>
          <a:ln>
            <a:noFill/>
          </a:ln>
          <a:effectLst>
            <a:softEdge rad="114300"/>
          </a:effectLst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89" y="1047788"/>
            <a:ext cx="4211960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81" y="3928108"/>
            <a:ext cx="3384376" cy="2929820"/>
          </a:xfrm>
          <a:prstGeom prst="rect">
            <a:avLst/>
          </a:prstGeom>
          <a:noFill/>
          <a:ln>
            <a:noFill/>
          </a:ln>
          <a:effectLst>
            <a:softEdge rad="101600"/>
          </a:effectLst>
        </p:spPr>
      </p:pic>
      <p:pic>
        <p:nvPicPr>
          <p:cNvPr id="6" name="Рисунок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024" y="1061892"/>
            <a:ext cx="4348014" cy="286621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179512" y="54868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 год-Год атамана Матвея Ивановича Платова</a:t>
            </a:r>
            <a:endParaRPr lang="ru-RU" sz="32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038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Заголовок 4"/>
          <p:cNvSpPr>
            <a:spLocks noGrp="1"/>
          </p:cNvSpPr>
          <p:nvPr>
            <p:ph type="title"/>
          </p:nvPr>
        </p:nvSpPr>
        <p:spPr>
          <a:xfrm>
            <a:off x="675506" y="692696"/>
            <a:ext cx="8468494" cy="1008112"/>
          </a:xfrm>
        </p:spPr>
        <p:txBody>
          <a:bodyPr/>
          <a:lstStyle/>
          <a:p>
            <a:r>
              <a:rPr lang="ru-RU" sz="2400" dirty="0" smtClean="0">
                <a:latin typeface="Times New Roman" panose="02020603050405020304" pitchFamily="18" charset="0"/>
              </a:rPr>
              <a:t>Численность </a:t>
            </a:r>
            <a:r>
              <a:rPr lang="ru-RU" sz="2400" dirty="0" err="1" smtClean="0">
                <a:latin typeface="Times New Roman" panose="02020603050405020304" pitchFamily="18" charset="0"/>
              </a:rPr>
              <a:t>Меркуловского</a:t>
            </a:r>
            <a:r>
              <a:rPr lang="ru-RU" sz="2400" dirty="0" smtClean="0">
                <a:latin typeface="Times New Roman" panose="02020603050405020304" pitchFamily="18" charset="0"/>
              </a:rPr>
              <a:t> сельского поселения на 01.01.2024 года- 1599 человек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dirty="0" smtClean="0"/>
              <a:t> </a:t>
            </a:r>
          </a:p>
        </p:txBody>
      </p:sp>
      <p:sp>
        <p:nvSpPr>
          <p:cNvPr id="150531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6025-4830-4DB5-B0E1-7CADD4B1968F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4736962"/>
              </p:ext>
            </p:extLst>
          </p:nvPr>
        </p:nvGraphicFramePr>
        <p:xfrm>
          <a:off x="323528" y="1412776"/>
          <a:ext cx="861251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1378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3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143000"/>
            <a:ext cx="8229600" cy="559569"/>
          </a:xfrm>
        </p:spPr>
        <p:txBody>
          <a:bodyPr/>
          <a:lstStyle/>
          <a:p>
            <a:pPr algn="ctr" eaLnBrk="1" hangingPunct="1"/>
            <a:r>
              <a:rPr lang="ru-RU" dirty="0" smtClean="0">
                <a:latin typeface="Times New Roman" panose="02020603050405020304" pitchFamily="18" charset="0"/>
              </a:rPr>
              <a:t>Движение населения</a:t>
            </a:r>
          </a:p>
        </p:txBody>
      </p:sp>
      <p:graphicFrame>
        <p:nvGraphicFramePr>
          <p:cNvPr id="332813" name="Object 13"/>
          <p:cNvGraphicFramePr>
            <a:graphicFrameLocks noGrp="1" noChangeAspect="1"/>
          </p:cNvGraphicFramePr>
          <p:nvPr>
            <p:ph sz="half" idx="4294967295"/>
            <p:extLst/>
          </p:nvPr>
        </p:nvGraphicFramePr>
        <p:xfrm>
          <a:off x="2843213" y="2924175"/>
          <a:ext cx="4038600" cy="1728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68" name="Диаграмма" r:id="rId4" imgW="6096106" imgH="4067251" progId="MSGraph.Chart.8">
                  <p:embed followColorScheme="full"/>
                </p:oleObj>
              </mc:Choice>
              <mc:Fallback>
                <p:oleObj name="Диаграмма" r:id="rId4" imgW="6096106" imgH="4067251" progId="MSGraph.Chart.8">
                  <p:embed followColorScheme="full"/>
                  <p:pic>
                    <p:nvPicPr>
                      <p:cNvPr id="332813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2924175"/>
                        <a:ext cx="4038600" cy="172896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30677092"/>
              </p:ext>
            </p:extLst>
          </p:nvPr>
        </p:nvGraphicFramePr>
        <p:xfrm>
          <a:off x="251520" y="1988841"/>
          <a:ext cx="8568952" cy="2808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7200" y="2060848"/>
            <a:ext cx="1954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08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714356"/>
            <a:ext cx="9036050" cy="1066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Личное подсобное </a:t>
            </a: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</a:t>
            </a:r>
          </a:p>
        </p:txBody>
      </p:sp>
      <p:sp>
        <p:nvSpPr>
          <p:cNvPr id="155656" name="Text Box 116"/>
          <p:cNvSpPr txBox="1">
            <a:spLocks noChangeArrowheads="1"/>
          </p:cNvSpPr>
          <p:nvPr/>
        </p:nvSpPr>
        <p:spPr bwMode="auto">
          <a:xfrm>
            <a:off x="827088" y="2060575"/>
            <a:ext cx="16573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endParaRPr lang="ru-RU" sz="1600" b="1" dirty="0">
              <a:solidFill>
                <a:srgbClr val="000000"/>
              </a:solidFill>
              <a:latin typeface="Arial Cyr" pitchFamily="34" charset="0"/>
              <a:cs typeface="Arial Cyr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128" y="0"/>
            <a:ext cx="286107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Меркуловского</a:t>
            </a:r>
            <a:r>
              <a:rPr lang="ru-RU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 Шолоховского района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56E669-9155-4811-BF71-5D2056AEB9F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cs typeface="Arial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4054767267"/>
              </p:ext>
            </p:extLst>
          </p:nvPr>
        </p:nvGraphicFramePr>
        <p:xfrm>
          <a:off x="928662" y="1643050"/>
          <a:ext cx="7819802" cy="5098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4" name="Рисунок 15" descr="1045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918" y="669358"/>
            <a:ext cx="2503738" cy="194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90500"/>
          </a:effectLst>
        </p:spPr>
      </p:pic>
    </p:spTree>
    <p:extLst>
      <p:ext uri="{BB962C8B-B14F-4D97-AF65-F5344CB8AC3E}">
        <p14:creationId xmlns:p14="http://schemas.microsoft.com/office/powerpoint/2010/main" val="36696074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692697"/>
            <a:ext cx="7992888" cy="720079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r>
              <a:rPr lang="ru-RU" sz="2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</a:t>
            </a:r>
          </a:p>
        </p:txBody>
      </p:sp>
      <p:sp>
        <p:nvSpPr>
          <p:cNvPr id="155656" name="Text Box 116"/>
          <p:cNvSpPr txBox="1">
            <a:spLocks noChangeArrowheads="1"/>
          </p:cNvSpPr>
          <p:nvPr/>
        </p:nvSpPr>
        <p:spPr bwMode="auto">
          <a:xfrm>
            <a:off x="827088" y="2060575"/>
            <a:ext cx="16573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345" tIns="44173" rIns="88345" bIns="44173">
            <a:spAutoFit/>
          </a:bodyPr>
          <a:lstStyle/>
          <a:p>
            <a:pPr defTabSz="884238"/>
            <a:endParaRPr lang="ru-RU" sz="1600" b="1" dirty="0">
              <a:solidFill>
                <a:srgbClr val="000000"/>
              </a:solidFill>
              <a:latin typeface="Arial Cyr" pitchFamily="34" charset="0"/>
              <a:cs typeface="Arial Cyr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128" y="0"/>
            <a:ext cx="286107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Администрация </a:t>
            </a:r>
            <a:r>
              <a:rPr lang="ru-RU" sz="9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Меркуловского</a:t>
            </a:r>
            <a:r>
              <a:rPr lang="ru-RU" sz="9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сельского поселения  Шолоховского района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56E669-9155-4811-BF71-5D2056AEB9F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cs typeface="Arial" charset="0"/>
            </a:endParaRPr>
          </a:p>
        </p:txBody>
      </p:sp>
      <p:pic>
        <p:nvPicPr>
          <p:cNvPr id="14" name="Рисунок 15" descr="1045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0712" y="5229200"/>
            <a:ext cx="1855326" cy="1443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90500"/>
          </a:effectLst>
        </p:spPr>
      </p:pic>
      <p:sp>
        <p:nvSpPr>
          <p:cNvPr id="3" name="TextBox 2"/>
          <p:cNvSpPr txBox="1"/>
          <p:nvPr/>
        </p:nvSpPr>
        <p:spPr>
          <a:xfrm>
            <a:off x="196984" y="1268760"/>
            <a:ext cx="873905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Наполнение Единого государственного реестра недвижимости необходимыми сведениями</a:t>
            </a:r>
          </a:p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-оформление кладбища </a:t>
            </a:r>
            <a:r>
              <a:rPr lang="ru-RU" sz="20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х.Затонский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муниципальную собственность</a:t>
            </a:r>
          </a:p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-снос многоэтажного дома по </a:t>
            </a:r>
            <a:r>
              <a:rPr lang="ru-RU" sz="20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ул.Мира</a:t>
            </a: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-перевод в электронный формат государственных и муниципальных услуг.</a:t>
            </a:r>
          </a:p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-участие в онлайн-голосовании.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Рассмотрено 14 обращений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Подготовлено:</a:t>
            </a:r>
          </a:p>
          <a:p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Доверенностей 38 </a:t>
            </a:r>
            <a:r>
              <a:rPr lang="ru-RU" sz="2000" i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endParaRPr lang="ru-RU" sz="2000" i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Иных справок 128 </a:t>
            </a:r>
            <a:r>
              <a:rPr lang="ru-RU" sz="2000" i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endParaRPr lang="ru-RU" sz="2000" i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Выписок из </a:t>
            </a:r>
            <a:r>
              <a:rPr lang="ru-RU" sz="2000" i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похозяйственных</a:t>
            </a:r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 227 шт.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Разработано:</a:t>
            </a:r>
          </a:p>
          <a:p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Постановлений 138 шт.</a:t>
            </a:r>
          </a:p>
          <a:p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Распоряжений 106 шт.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Составлено:</a:t>
            </a:r>
          </a:p>
          <a:p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Предупреждений 27 </a:t>
            </a:r>
            <a:r>
              <a:rPr lang="ru-RU" sz="2000" i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endParaRPr lang="ru-RU" sz="2000" i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Протоколов 4 шт.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7288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4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4207</TotalTime>
  <Words>813</Words>
  <Application>Microsoft Office PowerPoint</Application>
  <PresentationFormat>Экран (4:3)</PresentationFormat>
  <Paragraphs>255</Paragraphs>
  <Slides>25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40" baseType="lpstr">
      <vt:lpstr>Arial</vt:lpstr>
      <vt:lpstr>Arial Black</vt:lpstr>
      <vt:lpstr>Arial Cyr</vt:lpstr>
      <vt:lpstr>Arial Narrow</vt:lpstr>
      <vt:lpstr>Calibri</vt:lpstr>
      <vt:lpstr>Georgia</vt:lpstr>
      <vt:lpstr>Times New Roman</vt:lpstr>
      <vt:lpstr>Trebuchet MS</vt:lpstr>
      <vt:lpstr>Utsaah</vt:lpstr>
      <vt:lpstr>Wingdings</vt:lpstr>
      <vt:lpstr>Wingdings 2</vt:lpstr>
      <vt:lpstr>4_Городская</vt:lpstr>
      <vt:lpstr>5_Городская</vt:lpstr>
      <vt:lpstr>6_Городская</vt:lpstr>
      <vt:lpstr>Диаграмма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Численность Меркуловского сельского поселения на 01.01.2024 года- 1599 человек  </vt:lpstr>
      <vt:lpstr>Движение населения</vt:lpstr>
      <vt:lpstr>Личное подсобное хозяйство</vt:lpstr>
      <vt:lpstr>Деятельность Администрации</vt:lpstr>
      <vt:lpstr>Работа комиссий при Администрации</vt:lpstr>
      <vt:lpstr>Выполнение отдельных государственных полномочий в 2023 году </vt:lpstr>
      <vt:lpstr>Служба по контракту в Вооруженных Силах Российской Федерации  Стань Героем, приближающим Победу.</vt:lpstr>
      <vt:lpstr>Основные параметры по бюджету Меркуловского сельского поселения Шолоховского района </vt:lpstr>
      <vt:lpstr>Основные параметры бюджета Меркуловского сельского поселения Шолоховского района в 2023 году </vt:lpstr>
      <vt:lpstr>Фонд оплаты труда                        Заработная плата</vt:lpstr>
      <vt:lpstr>Презентация PowerPoint</vt:lpstr>
      <vt:lpstr>Продукция сельского хозяйства</vt:lpstr>
      <vt:lpstr>Презентация PowerPoint</vt:lpstr>
      <vt:lpstr>«Развитие транспортной системы»</vt:lpstr>
      <vt:lpstr> Благоустройство территории поселения</vt:lpstr>
      <vt:lpstr>Презентация PowerPoint</vt:lpstr>
      <vt:lpstr>Развитие культурно-досуговой деятельности поселения</vt:lpstr>
      <vt:lpstr>Детская досуговая площадка в летнее время</vt:lpstr>
      <vt:lpstr>«Защита населения и территории от чрезвычайных ситуаций»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Финансовый отдел администрации Верхнедонского района</dc:title>
  <dc:creator>Александр Никонов</dc:creator>
  <cp:lastModifiedBy>Пользователь</cp:lastModifiedBy>
  <cp:revision>447</cp:revision>
  <cp:lastPrinted>2013-05-16T06:09:56Z</cp:lastPrinted>
  <dcterms:created xsi:type="dcterms:W3CDTF">2013-05-13T09:45:35Z</dcterms:created>
  <dcterms:modified xsi:type="dcterms:W3CDTF">2024-02-08T17:41:38Z</dcterms:modified>
</cp:coreProperties>
</file>