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6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E3AED-D400-4D42-868D-60A0E57A924A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ED70B-DEEF-43E0-9B48-523C176B03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2319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696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775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29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908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730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012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72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337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192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565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597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9A00B-2B71-4445-94B4-2074DA1D9CA4}" type="datetimeFigureOut">
              <a:rPr lang="ru-RU" smtClean="0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52481-7AC5-4B91-81A4-C10A2C758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024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94585"/>
            <a:ext cx="4419600" cy="6713775"/>
          </a:xfrm>
          <a:prstGeom prst="rect">
            <a:avLst/>
          </a:prstGeom>
          <a:effectLst>
            <a:glow>
              <a:schemeClr val="accent1">
                <a:alpha val="71000"/>
              </a:schemeClr>
            </a:glow>
            <a:softEdge rad="241300"/>
          </a:effectLst>
        </p:spPr>
      </p:pic>
      <p:sp>
        <p:nvSpPr>
          <p:cNvPr id="5" name="TextBox 4"/>
          <p:cNvSpPr txBox="1"/>
          <p:nvPr/>
        </p:nvSpPr>
        <p:spPr>
          <a:xfrm>
            <a:off x="4861560" y="731520"/>
            <a:ext cx="6583680" cy="4888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Уважаемые наши женщины!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ts val="1680"/>
              </a:lnSpc>
            </a:pP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Милые очаровательные коллеги!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ts val="1680"/>
              </a:lnSpc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680"/>
              </a:lnSpc>
            </a:pP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От всей души поздравляем вас с </a:t>
            </a:r>
            <a:r>
              <a:rPr lang="ru-RU" sz="2800" dirty="0" smtClean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Международным женским днем - 8</a:t>
            </a: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 Марта. Желаем всегда оставаться потрясающими и замечательными женщинами</a:t>
            </a:r>
            <a:r>
              <a:rPr lang="ru-RU" sz="2800" dirty="0" smtClean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. Пускай </a:t>
            </a: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от счастья трепещут ваши сердца, а в глазах всегда искрится радость. Пускай благополучие весенним вихрем ворвется в вашу жизнь и расставит все по своим местам. Пускай любовь и доброта, которыми вы балуете своих родных и близких, всегда воздаются вам в стократном размере. Желаем успеха в труде, чтобы работа была в удовольствие, а время, проведенное среди коллег, всегда было приятным </a:t>
            </a:r>
            <a:r>
              <a:rPr lang="ru-RU" sz="2800" dirty="0" smtClean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ts val="1680"/>
              </a:lnSpc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680"/>
              </a:lnSpc>
            </a:pP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Глава </a:t>
            </a:r>
            <a:r>
              <a:rPr lang="ru-RU" sz="2800" dirty="0" err="1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Меркуловского</a:t>
            </a: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сельского поселения </a:t>
            </a:r>
            <a:r>
              <a:rPr lang="ru-RU" sz="2800" dirty="0" err="1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Кухтина</a:t>
            </a: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Н.В ,Глава Администрация </a:t>
            </a:r>
            <a:r>
              <a:rPr lang="ru-RU" sz="2800" dirty="0" err="1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Меркуловского</a:t>
            </a:r>
            <a:r>
              <a:rPr lang="ru-RU" sz="2800" dirty="0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сельского поселения </a:t>
            </a:r>
            <a:r>
              <a:rPr lang="ru-RU" sz="2800" dirty="0" err="1">
                <a:solidFill>
                  <a:srgbClr val="FF0000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Е.А.Мутилина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51893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9</cp:revision>
  <dcterms:created xsi:type="dcterms:W3CDTF">2021-12-02T06:42:52Z</dcterms:created>
  <dcterms:modified xsi:type="dcterms:W3CDTF">2022-03-05T07:53:56Z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