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1/31/2022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sharepoint/v3"/>
    <ds:schemaRef ds:uri="http://schemas.microsoft.com/sharepoint/v4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2022-01-31T07:14:01Z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